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2" r:id="rId4"/>
    <p:sldId id="260" r:id="rId5"/>
    <p:sldId id="259" r:id="rId6"/>
    <p:sldId id="273" r:id="rId7"/>
    <p:sldId id="257" r:id="rId8"/>
    <p:sldId id="263" r:id="rId9"/>
    <p:sldId id="268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102" d="100"/>
          <a:sy n="102" d="100"/>
        </p:scale>
        <p:origin x="114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2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61EF9B9-21A9-4362-B2E8-BDDB7F0F1B18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kopilkaurokov.ru/angliiskiyYazik/prochee/ispol_zovaniie_tiekhnologhii_gieimifikatsiia_na_zaniatiiakh_anghliiskogho_iazyka" TargetMode="External"/><Relationship Id="rId2" Type="http://schemas.openxmlformats.org/officeDocument/2006/relationships/hyperlink" Target="https://www.1urok.ru/categories/2/articles/3888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chool-science.ru/6/3/37030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560840" cy="1872208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элементов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еймификации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организованной образовательной деятельности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нглийский язык)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067944" y="4725144"/>
            <a:ext cx="4784576" cy="155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 smtClean="0">
                <a:solidFill>
                  <a:srgbClr val="FF0000"/>
                </a:solidFill>
              </a:rPr>
              <a:t>Подготовила: Педагог дополнительного образования по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английскому языку  </a:t>
            </a:r>
            <a:r>
              <a:rPr lang="ru-RU" b="1" i="1" dirty="0">
                <a:solidFill>
                  <a:srgbClr val="FF0000"/>
                </a:solidFill>
              </a:rPr>
              <a:t>М</a:t>
            </a:r>
            <a:r>
              <a:rPr lang="ru-RU" b="1" i="1" dirty="0" smtClean="0">
                <a:solidFill>
                  <a:srgbClr val="FF0000"/>
                </a:solidFill>
              </a:rPr>
              <a:t>ятлева Е.Ю. 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Детский сад ОАО «РЖД» №233 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г. Улан-Удэ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75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Раздаточный материал: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348880"/>
            <a:ext cx="66967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Кармашки</a:t>
            </a:r>
          </a:p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Шаблоны</a:t>
            </a:r>
          </a:p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Конвертики</a:t>
            </a: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Различные элементы</a:t>
            </a:r>
          </a:p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«Грамматические игрушки»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1727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Интернет-ресурсы для ознакомления с технологией геймификация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780928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https://www.1urok.ru/categories/2/articles/38882</a:t>
            </a:r>
            <a:r>
              <a:rPr lang="ru-RU" sz="24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400" dirty="0" smtClean="0">
              <a:solidFill>
                <a:srgbClr val="0000FF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35596" y="3576834"/>
            <a:ext cx="6984776" cy="2463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ru-RU" sz="2400" u="sng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ru-RU" sz="2400" u="sng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kopilkaurokov.ru/angliiskiyYazik/prochee/ispol_zovaniie_tiekhnologhii_gieimifikatsiia_na_zaniatiiakh_anghliiskogho_iazyka</a:t>
            </a:r>
            <a:endParaRPr lang="ru-RU" sz="2400" u="sng" dirty="0" smtClean="0">
              <a:solidFill>
                <a:srgbClr val="0000CC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400" u="sng" dirty="0" smtClean="0">
              <a:solidFill>
                <a:srgbClr val="0000CC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u="sng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https://school-science.ru/6/3/37030</a:t>
            </a:r>
            <a:endParaRPr lang="ru-RU" sz="2000" dirty="0">
              <a:solidFill>
                <a:srgbClr val="0000CC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66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9825" y="2204864"/>
            <a:ext cx="7444349" cy="140160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https://cdn-images-1.medium.com/fit/t/1600/480/1*xHcEWjk83XnmkH9QEk1Wt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509120"/>
            <a:ext cx="6859547" cy="205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64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Геймификация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67833" y="1916832"/>
            <a:ext cx="7664607" cy="11521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такое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геймификация»?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геймификация происходит от слова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gamification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game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(игра).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389192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геймификация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использует подходы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характерные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 компьютерных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игр,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грового мышления в неигровом пространстве.</a:t>
            </a:r>
          </a:p>
          <a:p>
            <a:pPr algn="ctr">
              <a:spcAft>
                <a:spcPts val="0"/>
              </a:spcAft>
            </a:pP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том числе и образовательном с целью повышения мотивации обучающихся и повышения их вовлеченности в образовательный процесс. </a:t>
            </a:r>
            <a:endParaRPr lang="ru-RU" sz="24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08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работ: 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67833" y="2060848"/>
            <a:ext cx="7408333" cy="18722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Индивидуальная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Групповая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Диагностика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4" descr="https://cdn-images-1.medium.com/fit/t/1600/480/1*xHcEWjk83XnmkH9QEk1Wt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27" y="4402848"/>
            <a:ext cx="7535144" cy="2260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9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91056"/>
            <a:ext cx="8229600" cy="4430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200" b="1" dirty="0" smtClean="0"/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Динамика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Мотивация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Взаимодействие игроков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Дробление информации на «уровни»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LEVEL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Доступ к новому уровню после прохождения и закрепления  предыдущего материала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изуальное отображение прогресса – медали,           фишки, смайлики и .д</a:t>
            </a:r>
          </a:p>
          <a:p>
            <a:pPr>
              <a:buFontTx/>
              <a:buChar char="-"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b="1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геймификации: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85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003232" cy="858424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лидеров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eaderboard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75"/>
          <a:stretch/>
        </p:blipFill>
        <p:spPr>
          <a:xfrm>
            <a:off x="323528" y="2204864"/>
            <a:ext cx="4513600" cy="41166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95" r="6247"/>
          <a:stretch/>
        </p:blipFill>
        <p:spPr>
          <a:xfrm rot="5400000">
            <a:off x="4491618" y="2169299"/>
            <a:ext cx="4841283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2151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7571184" cy="85842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игр: </a:t>
            </a:r>
            <a:endParaRPr lang="ru-RU" sz="6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99592" y="2492896"/>
            <a:ext cx="7480341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games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(соотнеси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Finding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games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(найди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Story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games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(придумай историю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Memory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games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(память) и т.д.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72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гровое поле </a:t>
            </a:r>
            <a:r>
              <a:rPr lang="ru-RU" sz="4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Worksheets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листы)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1" r="9051"/>
          <a:stretch/>
        </p:blipFill>
        <p:spPr>
          <a:xfrm rot="5400000">
            <a:off x="594422" y="1915648"/>
            <a:ext cx="4392488" cy="46828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6" t="6398" r="-744" b="-6398"/>
          <a:stretch/>
        </p:blipFill>
        <p:spPr>
          <a:xfrm rot="5400000">
            <a:off x="4700077" y="2539261"/>
            <a:ext cx="4485218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1260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9" t="21650" r="399" b="11150"/>
          <a:stretch/>
        </p:blipFill>
        <p:spPr>
          <a:xfrm>
            <a:off x="4860032" y="3212976"/>
            <a:ext cx="3819054" cy="3421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1" b="9050"/>
          <a:stretch/>
        </p:blipFill>
        <p:spPr>
          <a:xfrm>
            <a:off x="323528" y="836712"/>
            <a:ext cx="4408714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37311" y="858010"/>
            <a:ext cx="4464496" cy="125272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Речевой образец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 from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23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0" t="2401" r="18102" b="-2401"/>
          <a:stretch/>
        </p:blipFill>
        <p:spPr>
          <a:xfrm rot="5400000">
            <a:off x="547215" y="252981"/>
            <a:ext cx="3888435" cy="4479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0" r="4851"/>
          <a:stretch/>
        </p:blipFill>
        <p:spPr>
          <a:xfrm rot="5400000">
            <a:off x="4524486" y="2324384"/>
            <a:ext cx="4096725" cy="44337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4856847"/>
            <a:ext cx="4464496" cy="1252728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образцы</a:t>
            </a:r>
            <a:b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4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don’t like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25581" y="764704"/>
            <a:ext cx="4464496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образцы</a:t>
            </a:r>
            <a:b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not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13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959</TotalTime>
  <Words>199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Candara</vt:lpstr>
      <vt:lpstr>Symbol</vt:lpstr>
      <vt:lpstr>Times New Roman</vt:lpstr>
      <vt:lpstr>Волна</vt:lpstr>
      <vt:lpstr>Презентация PowerPoint</vt:lpstr>
      <vt:lpstr>Геймификация </vt:lpstr>
      <vt:lpstr>Виды работ: </vt:lpstr>
      <vt:lpstr>Элементы геймификации:</vt:lpstr>
      <vt:lpstr>Таблица лидеров Leaderboard  </vt:lpstr>
      <vt:lpstr>Виды игр: </vt:lpstr>
      <vt:lpstr>Игровое поле Worksheets  (Рабочие листы)</vt:lpstr>
      <vt:lpstr>Речевой образец I am from</vt:lpstr>
      <vt:lpstr>Речевые образцы I like/I don’t like</vt:lpstr>
      <vt:lpstr>Раздаточный материал:</vt:lpstr>
      <vt:lpstr>Интернет-ресурсы для ознакомления с технологией геймификация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Геймификация</dc:title>
  <dc:creator>Дмитрий</dc:creator>
  <cp:lastModifiedBy>Евгения</cp:lastModifiedBy>
  <cp:revision>39</cp:revision>
  <dcterms:created xsi:type="dcterms:W3CDTF">2020-11-02T16:02:24Z</dcterms:created>
  <dcterms:modified xsi:type="dcterms:W3CDTF">2023-03-28T04:05:37Z</dcterms:modified>
</cp:coreProperties>
</file>