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1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2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72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59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8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84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32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9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46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6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6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FCCAD-E8E5-4263-9397-D398E7229995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D5859-6A89-48CA-AD4F-2ADB82239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21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.gif"/><Relationship Id="rId7" Type="http://schemas.openxmlformats.org/officeDocument/2006/relationships/image" Target="../media/image8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1.gif"/><Relationship Id="rId7" Type="http://schemas.openxmlformats.org/officeDocument/2006/relationships/image" Target="../media/image1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11" Type="http://schemas.openxmlformats.org/officeDocument/2006/relationships/image" Target="../media/image17.gif"/><Relationship Id="rId5" Type="http://schemas.openxmlformats.org/officeDocument/2006/relationships/image" Target="../media/image6.gif"/><Relationship Id="rId10" Type="http://schemas.openxmlformats.org/officeDocument/2006/relationships/image" Target="../media/image16.gif"/><Relationship Id="rId4" Type="http://schemas.openxmlformats.org/officeDocument/2006/relationships/image" Target="../media/image5.gif"/><Relationship Id="rId9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.gif"/><Relationship Id="rId7" Type="http://schemas.openxmlformats.org/officeDocument/2006/relationships/image" Target="../media/image19.gif"/><Relationship Id="rId12" Type="http://schemas.openxmlformats.org/officeDocument/2006/relationships/image" Target="../media/image2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11" Type="http://schemas.openxmlformats.org/officeDocument/2006/relationships/image" Target="../media/image23.gif"/><Relationship Id="rId5" Type="http://schemas.openxmlformats.org/officeDocument/2006/relationships/image" Target="../media/image6.gif"/><Relationship Id="rId10" Type="http://schemas.openxmlformats.org/officeDocument/2006/relationships/image" Target="../media/image22.gif"/><Relationship Id="rId4" Type="http://schemas.openxmlformats.org/officeDocument/2006/relationships/image" Target="../media/image5.gif"/><Relationship Id="rId9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4039" y="372855"/>
            <a:ext cx="9144000" cy="2387600"/>
          </a:xfrm>
        </p:spPr>
        <p:txBody>
          <a:bodyPr>
            <a:normAutofit/>
          </a:bodyPr>
          <a:lstStyle/>
          <a:p>
            <a:r>
              <a:rPr lang="en-US" sz="1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Article</a:t>
            </a:r>
            <a:r>
              <a:rPr lang="en-US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a/ an</a:t>
            </a:r>
            <a:endParaRPr lang="ru-RU" sz="11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7236" y="2944532"/>
            <a:ext cx="5960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Spotlight</a:t>
            </a:r>
            <a:r>
              <a:rPr lang="ru-RU" sz="4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4800" dirty="0">
                <a:solidFill>
                  <a:srgbClr val="C00000"/>
                </a:solidFill>
                <a:latin typeface="Comic Sans MS" panose="030F0702030302020204" pitchFamily="66" charset="0"/>
              </a:rPr>
              <a:t>3 </a:t>
            </a:r>
            <a:r>
              <a:rPr lang="ru-RU" sz="4800" dirty="0" err="1">
                <a:solidFill>
                  <a:srgbClr val="C00000"/>
                </a:solidFill>
                <a:latin typeface="Comic Sans MS" panose="030F0702030302020204" pitchFamily="66" charset="0"/>
              </a:rPr>
              <a:t>Unit</a:t>
            </a:r>
            <a:r>
              <a:rPr lang="ru-RU" sz="4800" dirty="0">
                <a:solidFill>
                  <a:srgbClr val="C00000"/>
                </a:solidFill>
                <a:latin typeface="Comic Sans MS" panose="030F0702030302020204" pitchFamily="66" charset="0"/>
              </a:rPr>
              <a:t> 7b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21956" y="4525037"/>
            <a:ext cx="3602268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dirty="0" smtClean="0">
                <a:latin typeface="Comic Sans MS" panose="030F0702030302020204" pitchFamily="66" charset="0"/>
              </a:rPr>
              <a:t>Составила: </a:t>
            </a:r>
          </a:p>
          <a:p>
            <a:pPr algn="r"/>
            <a:r>
              <a:rPr lang="ru-RU" sz="2800" dirty="0" smtClean="0">
                <a:latin typeface="Comic Sans MS" panose="030F0702030302020204" pitchFamily="66" charset="0"/>
              </a:rPr>
              <a:t>учитель ин. языков </a:t>
            </a:r>
          </a:p>
          <a:p>
            <a:pPr algn="r"/>
            <a:r>
              <a:rPr lang="ru-RU" sz="2800" dirty="0" smtClean="0">
                <a:latin typeface="Comic Sans MS" panose="030F0702030302020204" pitchFamily="66" charset="0"/>
              </a:rPr>
              <a:t>МОУ «СОШ «№12»</a:t>
            </a:r>
          </a:p>
          <a:p>
            <a:pPr algn="r"/>
            <a:r>
              <a:rPr lang="ru-RU" sz="2800" dirty="0" smtClean="0">
                <a:latin typeface="Comic Sans MS" panose="030F0702030302020204" pitchFamily="66" charset="0"/>
              </a:rPr>
              <a:t>г. Магнитогорск </a:t>
            </a:r>
          </a:p>
          <a:p>
            <a:pPr algn="r"/>
            <a:r>
              <a:rPr lang="ru-RU" sz="2800" dirty="0" smtClean="0">
                <a:latin typeface="Comic Sans MS" panose="030F0702030302020204" pitchFamily="66" charset="0"/>
              </a:rPr>
              <a:t>Верховцева Д.П.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104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039" y="3609473"/>
            <a:ext cx="4209436" cy="29351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54" y="404302"/>
            <a:ext cx="4261003" cy="2904176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229727" y="920878"/>
            <a:ext cx="3144253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5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cat</a:t>
            </a:r>
            <a:endParaRPr lang="ru-RU" sz="115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389" y="208548"/>
            <a:ext cx="2959768" cy="2959768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555832" y="4157032"/>
            <a:ext cx="3962401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5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apple</a:t>
            </a:r>
            <a:endParaRPr lang="ru-RU" sz="115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" t="12526" r="4766" b="13369"/>
          <a:stretch/>
        </p:blipFill>
        <p:spPr>
          <a:xfrm>
            <a:off x="455375" y="4157032"/>
            <a:ext cx="2860468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6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555832" y="4157032"/>
            <a:ext cx="3962401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5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apple</a:t>
            </a:r>
            <a:endParaRPr lang="ru-RU" sz="115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" t="12526" r="4766" b="13369"/>
          <a:stretch/>
        </p:blipFill>
        <p:spPr>
          <a:xfrm>
            <a:off x="455375" y="4157032"/>
            <a:ext cx="2860468" cy="238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5"/>
          <a:stretch/>
        </p:blipFill>
        <p:spPr>
          <a:xfrm>
            <a:off x="3169224" y="25733"/>
            <a:ext cx="4091430" cy="38575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039" y="3609473"/>
            <a:ext cx="4209436" cy="29351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472" y="3543219"/>
            <a:ext cx="4261003" cy="29041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4579">
            <a:off x="6645692" y="522722"/>
            <a:ext cx="4262940" cy="173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1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13" y="407438"/>
            <a:ext cx="3170140" cy="21606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385" y="407438"/>
            <a:ext cx="3098717" cy="2160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5"/>
          <a:stretch/>
        </p:blipFill>
        <p:spPr>
          <a:xfrm>
            <a:off x="8849045" y="0"/>
            <a:ext cx="1793296" cy="16907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4579">
            <a:off x="10409019" y="350062"/>
            <a:ext cx="1936112" cy="7876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9"/>
          <a:stretch/>
        </p:blipFill>
        <p:spPr>
          <a:xfrm>
            <a:off x="3766087" y="1833357"/>
            <a:ext cx="3567459" cy="50246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6" r="10002"/>
          <a:stretch/>
        </p:blipFill>
        <p:spPr>
          <a:xfrm>
            <a:off x="1983061" y="1766806"/>
            <a:ext cx="5797088" cy="50911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345" y="2100892"/>
            <a:ext cx="5989449" cy="47571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879" y="1270860"/>
            <a:ext cx="5269864" cy="558713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839" y="1967124"/>
            <a:ext cx="3882639" cy="47571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629" y="2100891"/>
            <a:ext cx="4274411" cy="475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0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-0.32617 -0.4460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15" y="-2231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7037E-6 L 0.25052 -0.254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26" y="-1270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7.40741E-7 L -0.17773 -0.3094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93" y="-1548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24636 -0.3756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18" y="-1879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81481E-6 L -0.2401 -0.2946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5" y="-1474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24818 -0.32523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9" y="-1627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13" y="407438"/>
            <a:ext cx="3170140" cy="21606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385" y="407438"/>
            <a:ext cx="3098717" cy="2160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5"/>
          <a:stretch/>
        </p:blipFill>
        <p:spPr>
          <a:xfrm>
            <a:off x="8849045" y="0"/>
            <a:ext cx="1793296" cy="16907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4579">
            <a:off x="10409019" y="350062"/>
            <a:ext cx="1936112" cy="7876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27" y="2058446"/>
            <a:ext cx="4198076" cy="47995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22" y="2169260"/>
            <a:ext cx="4422482" cy="46887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656" y="1985566"/>
            <a:ext cx="4212980" cy="46887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170" y="2021356"/>
            <a:ext cx="5973951" cy="47447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343" y="2380720"/>
            <a:ext cx="3707452" cy="45424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22" y="1813302"/>
            <a:ext cx="4758226" cy="504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5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11022E-16 L 0.22943 -0.313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71" y="-1567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022E-16 L -0.2582 -0.2990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-1495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85185E-6 L 0.24244 -0.3122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22" y="-1562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18281 -0.29931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41" y="-1497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22331 -0.3310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59" y="-1655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07407E-6 L -0.24167 -0.25764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83" y="-12894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13" y="407438"/>
            <a:ext cx="3170140" cy="21606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385" y="407438"/>
            <a:ext cx="3098717" cy="2160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5"/>
          <a:stretch/>
        </p:blipFill>
        <p:spPr>
          <a:xfrm>
            <a:off x="8849045" y="0"/>
            <a:ext cx="1793296" cy="16907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4579">
            <a:off x="10409019" y="350062"/>
            <a:ext cx="1936112" cy="7876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83" y="2355742"/>
            <a:ext cx="5668582" cy="45022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733" y="1952786"/>
            <a:ext cx="4156825" cy="46262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98" y="1952786"/>
            <a:ext cx="4290494" cy="49052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008" y="1529848"/>
            <a:ext cx="4873798" cy="51672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307" y="1690772"/>
            <a:ext cx="4217370" cy="51672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810" y="1682294"/>
            <a:ext cx="4642916" cy="51672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103" y="1952786"/>
            <a:ext cx="6163932" cy="489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1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7.40741E-7 L 0.23255 -0.3439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28" y="-1719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25312 -0.2942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56" y="-1472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28593 -0.2988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97" y="-1495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0.22812 -0.2252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1127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85185E-6 L -0.275 -0.2486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50" y="-1243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0.23737 -0.2784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62" y="-1393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3.33333E-6 L -0.17981 -0.29815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97" y="-1490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rgbClr val="FFEBFF"/>
      </a:lt1>
      <a:dk2>
        <a:srgbClr val="92D050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30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Ink Free</vt:lpstr>
      <vt:lpstr>Тема Office</vt:lpstr>
      <vt:lpstr>Article a/ an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 a/ an</dc:title>
  <dc:creator>Tr3241</dc:creator>
  <cp:lastModifiedBy>Home</cp:lastModifiedBy>
  <cp:revision>9</cp:revision>
  <dcterms:created xsi:type="dcterms:W3CDTF">2022-01-24T16:31:21Z</dcterms:created>
  <dcterms:modified xsi:type="dcterms:W3CDTF">2023-04-06T11:05:16Z</dcterms:modified>
</cp:coreProperties>
</file>