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74" r:id="rId4"/>
    <p:sldId id="273" r:id="rId5"/>
    <p:sldId id="272" r:id="rId6"/>
    <p:sldId id="261" r:id="rId7"/>
    <p:sldId id="262" r:id="rId8"/>
    <p:sldId id="263" r:id="rId9"/>
    <p:sldId id="266" r:id="rId10"/>
    <p:sldId id="267" r:id="rId11"/>
    <p:sldId id="268" r:id="rId12"/>
    <p:sldId id="275" r:id="rId13"/>
    <p:sldId id="276" r:id="rId14"/>
    <p:sldId id="277" r:id="rId15"/>
  </p:sldIdLst>
  <p:sldSz cx="12192000" cy="6858000"/>
  <p:notesSz cx="6858000" cy="9144000"/>
  <p:photoAlbum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-90" y="-5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6FFA7-C3D0-4B3A-B905-66A0D4B900B5}" type="datetimeFigureOut">
              <a:rPr lang="ru-RU"/>
              <a:pPr>
                <a:defRPr/>
              </a:pPr>
              <a:t>17.02.2005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E9986-AF90-43BB-BDA6-F145389E73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F9991-AF88-4F4B-B289-513A1B911536}" type="datetimeFigureOut">
              <a:rPr lang="ru-RU"/>
              <a:pPr>
                <a:defRPr/>
              </a:pPr>
              <a:t>17.02.2005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0D6D5-62A7-44C0-B347-2683CA88BF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56609-5844-4C30-AC99-E8B2097C7E1E}" type="datetimeFigureOut">
              <a:rPr lang="ru-RU"/>
              <a:pPr>
                <a:defRPr/>
              </a:pPr>
              <a:t>17.02.2005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BCEDB-3A4B-48E4-BCD4-73256E6AEB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9C4D8-4052-4640-8B28-21D77C44A057}" type="datetimeFigureOut">
              <a:rPr lang="ru-RU"/>
              <a:pPr>
                <a:defRPr/>
              </a:pPr>
              <a:t>17.02.2005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9961CB-EC8B-46EB-B5A6-192A073C45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240F9-EC86-4854-BC11-8CCFC1FF964B}" type="datetimeFigureOut">
              <a:rPr lang="ru-RU"/>
              <a:pPr>
                <a:defRPr/>
              </a:pPr>
              <a:t>17.02.2005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8A616-4113-46ED-BD03-DE3E6AF003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32483-E272-4940-ADAF-1B22D30738BB}" type="datetimeFigureOut">
              <a:rPr lang="ru-RU"/>
              <a:pPr>
                <a:defRPr/>
              </a:pPr>
              <a:t>17.02.2005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BFD752-DA10-48CD-8F76-CCE826D953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C5AB4-A004-46F2-BEF6-258AD4065CBE}" type="datetimeFigureOut">
              <a:rPr lang="ru-RU"/>
              <a:pPr>
                <a:defRPr/>
              </a:pPr>
              <a:t>17.02.2005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F5621E-E1CC-45AA-B158-1526C6AB24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9923CF-E5D3-4484-8794-1D93744A98EB}" type="datetimeFigureOut">
              <a:rPr lang="ru-RU"/>
              <a:pPr>
                <a:defRPr/>
              </a:pPr>
              <a:t>17.02.2005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D7AC3A-D4CA-4E80-95F3-D2D9DAF563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782A0-D088-41C9-861B-C40D3B9BB3A5}" type="datetimeFigureOut">
              <a:rPr lang="ru-RU"/>
              <a:pPr>
                <a:defRPr/>
              </a:pPr>
              <a:t>17.02.2005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0C199-C03C-416F-9208-C87AF5C23A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EF0F5-9F38-4772-BFA7-65D9FF7141AC}" type="datetimeFigureOut">
              <a:rPr lang="ru-RU"/>
              <a:pPr>
                <a:defRPr/>
              </a:pPr>
              <a:t>17.02.2005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458DB-54AD-4A2B-89B8-2FB21BD650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77224-FE6B-49F4-9690-23E45AE600FF}" type="datetimeFigureOut">
              <a:rPr lang="ru-RU"/>
              <a:pPr>
                <a:defRPr/>
              </a:pPr>
              <a:t>17.02.2005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D5A27-8ADD-46A5-AA05-D84ACBBFB3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71BD8E5-6249-45FC-A630-586DD5588FB9}" type="datetimeFigureOut">
              <a:rPr lang="ru-RU"/>
              <a:pPr>
                <a:defRPr/>
              </a:pPr>
              <a:t>17.02.2005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C719409-916A-4111-9651-C925B15E63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Рисунок 1" descr="Leto-nasekomsyie-shablon-prevyu-1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303125" cy="696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Прямоугольник 2"/>
          <p:cNvSpPr>
            <a:spLocks noChangeArrowheads="1"/>
          </p:cNvSpPr>
          <p:nvPr/>
        </p:nvSpPr>
        <p:spPr bwMode="auto">
          <a:xfrm>
            <a:off x="3048000" y="1304925"/>
            <a:ext cx="6096000" cy="531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Информационно - творческий </a:t>
            </a:r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проект в младшей группе </a:t>
            </a:r>
            <a:endParaRPr lang="ru-RU" sz="2800">
              <a:latin typeface="Calibri" pitchFamily="34" charset="0"/>
              <a:cs typeface="Times New Roman" pitchFamily="18" charset="0"/>
            </a:endParaRPr>
          </a:p>
          <a:p>
            <a:pPr algn="ctr">
              <a:lnSpc>
                <a:spcPct val="115000"/>
              </a:lnSpc>
            </a:pPr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800">
              <a:latin typeface="Calibri" pitchFamily="34" charset="0"/>
              <a:cs typeface="Times New Roman" pitchFamily="18" charset="0"/>
            </a:endParaRPr>
          </a:p>
          <a:p>
            <a:pPr algn="ctr">
              <a:lnSpc>
                <a:spcPct val="115000"/>
              </a:lnSpc>
            </a:pPr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Тема: «Наши любимые сказки» </a:t>
            </a:r>
            <a:endParaRPr lang="ru-RU" sz="2800">
              <a:latin typeface="Calibri" pitchFamily="34" charset="0"/>
              <a:cs typeface="Times New Roman" pitchFamily="18" charset="0"/>
            </a:endParaRPr>
          </a:p>
          <a:p>
            <a:pPr algn="ctr">
              <a:lnSpc>
                <a:spcPct val="115000"/>
              </a:lnSpc>
            </a:pPr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800">
              <a:latin typeface="Calibri" pitchFamily="34" charset="0"/>
              <a:cs typeface="Times New Roman" pitchFamily="18" charset="0"/>
            </a:endParaRPr>
          </a:p>
          <a:p>
            <a:pPr algn="ctr">
              <a:lnSpc>
                <a:spcPct val="115000"/>
              </a:lnSpc>
            </a:pPr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800">
              <a:latin typeface="Calibri" pitchFamily="34" charset="0"/>
              <a:cs typeface="Times New Roman" pitchFamily="18" charset="0"/>
            </a:endParaRPr>
          </a:p>
          <a:p>
            <a:pPr algn="r">
              <a:lnSpc>
                <a:spcPct val="115000"/>
              </a:lnSpc>
            </a:pPr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Разработала:    Заравчатская И.А.</a:t>
            </a:r>
            <a:endParaRPr lang="ru-RU" sz="2800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1" descr="Leto-nasekomsyie-shablon-prevyu-1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303125" cy="696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078038" y="792163"/>
            <a:ext cx="8132762" cy="39703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Предложить создать альбом с рисунками «Любимая сказка»</a:t>
            </a:r>
          </a:p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для родителей « Сказка в жизни ребенка».</a:t>
            </a:r>
          </a:p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Буклет «Читаем детям сказки».</a:t>
            </a:r>
          </a:p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Пополнение книжного уголка за счет принесенных родителями новых сказок</a:t>
            </a:r>
          </a:p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организация выставки альбома с рисунками «Любимая сказки».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Рисунок 1" descr="Leto-nasekomsyie-shablon-prevyu-1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-111125" y="-111125"/>
            <a:ext cx="12303125" cy="696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Прямоугольник 2"/>
          <p:cNvSpPr>
            <a:spLocks noChangeArrowheads="1"/>
          </p:cNvSpPr>
          <p:nvPr/>
        </p:nvSpPr>
        <p:spPr bwMode="auto">
          <a:xfrm>
            <a:off x="2078038" y="792163"/>
            <a:ext cx="8132762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	</a:t>
            </a:r>
          </a:p>
          <a:p>
            <a:pPr algn="ctr"/>
            <a: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Приложение</a:t>
            </a:r>
          </a:p>
          <a:p>
            <a:endParaRPr lang="ru-RU" sz="28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  <p:pic>
        <p:nvPicPr>
          <p:cNvPr id="23556" name="Picture 4" descr="кол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41550" y="1092200"/>
            <a:ext cx="7686675" cy="576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Рисунок 1" descr="Leto-nasekomsyie-shablon-prevyu-1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-111125" y="-111125"/>
            <a:ext cx="12303125" cy="696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Прямоугольник 2"/>
          <p:cNvSpPr>
            <a:spLocks noChangeArrowheads="1"/>
          </p:cNvSpPr>
          <p:nvPr/>
        </p:nvSpPr>
        <p:spPr bwMode="auto">
          <a:xfrm>
            <a:off x="2078038" y="792163"/>
            <a:ext cx="8132762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	</a:t>
            </a:r>
          </a:p>
          <a:p>
            <a:pPr algn="ctr"/>
            <a: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Приложение</a:t>
            </a:r>
          </a:p>
          <a:p>
            <a:endParaRPr lang="ru-RU" sz="28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  <p:pic>
        <p:nvPicPr>
          <p:cNvPr id="26629" name="Picture 5" descr="реп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20913" y="1165225"/>
            <a:ext cx="7589837" cy="5692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Рисунок 1" descr="Leto-nasekomsyie-shablon-prevyu-1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-111125" y="-111125"/>
            <a:ext cx="12303125" cy="696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Прямоугольник 2"/>
          <p:cNvSpPr>
            <a:spLocks noChangeArrowheads="1"/>
          </p:cNvSpPr>
          <p:nvPr/>
        </p:nvSpPr>
        <p:spPr bwMode="auto">
          <a:xfrm>
            <a:off x="2078038" y="792163"/>
            <a:ext cx="8132762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	</a:t>
            </a:r>
          </a:p>
          <a:p>
            <a:pPr algn="ctr"/>
            <a: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Приложение</a:t>
            </a:r>
          </a:p>
          <a:p>
            <a:endParaRPr lang="ru-RU" sz="28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  <p:pic>
        <p:nvPicPr>
          <p:cNvPr id="27653" name="Picture 5" descr="чаш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1863" y="1355725"/>
            <a:ext cx="7335837" cy="5502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Рисунок 1" descr="Leto-nasekomsyie-shablon-prevyu-1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-111125" y="-111125"/>
            <a:ext cx="12303125" cy="696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Прямоугольник 2"/>
          <p:cNvSpPr>
            <a:spLocks noChangeArrowheads="1"/>
          </p:cNvSpPr>
          <p:nvPr/>
        </p:nvSpPr>
        <p:spPr bwMode="auto">
          <a:xfrm>
            <a:off x="2078038" y="792163"/>
            <a:ext cx="8132762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	</a:t>
            </a:r>
          </a:p>
          <a:p>
            <a:pPr algn="ctr"/>
            <a: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Приложение</a:t>
            </a:r>
          </a:p>
          <a:p>
            <a:endParaRPr lang="ru-RU" sz="28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  <p:pic>
        <p:nvPicPr>
          <p:cNvPr id="28677" name="Picture 5" descr="мел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68513" y="995363"/>
            <a:ext cx="7815262" cy="58626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1" descr="Leto-nasekomsyie-shablon-prevyu-1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303125" cy="696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Прямоугольник 2"/>
          <p:cNvSpPr>
            <a:spLocks noChangeArrowheads="1"/>
          </p:cNvSpPr>
          <p:nvPr/>
        </p:nvSpPr>
        <p:spPr bwMode="auto">
          <a:xfrm>
            <a:off x="2078038" y="792163"/>
            <a:ext cx="8132762" cy="329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Актуальность: </a:t>
            </a:r>
          </a:p>
          <a:p>
            <a:endParaRPr lang="ru-RU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На утреннем круге по желанию детей прочитали сказку «Маша и медведь», рассмотрели иллюстрации с героями  сказки. Потом я спросила у детей: « Какие сказки вы еще знаете? Какие книги читают  вам дома?». </a:t>
            </a:r>
          </a:p>
          <a:p>
            <a:r>
              <a:rPr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Кто – то из детей смог назвать недавно прочитанную сказку, но большинство сказали, что им дома сказки не читают.</a:t>
            </a:r>
          </a:p>
          <a:p>
            <a:r>
              <a:rPr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данном проекте постараемся привить любовь к чтению, приобщить родителей к совместному с детьми чтению художественной литературы, к развитию совместного творчества.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1" descr="Leto-nasekomsyie-shablon-prevyu-1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303125" cy="696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Прямоугольник 2"/>
          <p:cNvSpPr>
            <a:spLocks noChangeArrowheads="1"/>
          </p:cNvSpPr>
          <p:nvPr/>
        </p:nvSpPr>
        <p:spPr bwMode="auto">
          <a:xfrm>
            <a:off x="2078038" y="1000125"/>
            <a:ext cx="8132762" cy="433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4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Проблемный вопрос: </a:t>
            </a:r>
            <a:r>
              <a:rPr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Почему дома детям мало читают книг?</a:t>
            </a:r>
          </a:p>
          <a:p>
            <a:pPr algn="ctr"/>
            <a:endParaRPr lang="ru-RU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 проекта: </a:t>
            </a:r>
            <a:r>
              <a:rPr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Создание альбома с рисунками « Любимая сказка»</a:t>
            </a:r>
          </a:p>
          <a:p>
            <a:pPr algn="ctr"/>
            <a:endParaRPr lang="ru-RU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Вид проекта: </a:t>
            </a:r>
            <a:r>
              <a:rPr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Познавательный, речевой, игровой, творческий.</a:t>
            </a:r>
          </a:p>
          <a:p>
            <a:pPr algn="ctr"/>
            <a:r>
              <a:rPr lang="ru-RU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Продолжительность проекта: </a:t>
            </a:r>
            <a:r>
              <a:rPr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краткосрочный.</a:t>
            </a:r>
          </a:p>
          <a:p>
            <a:pPr algn="ctr"/>
            <a:r>
              <a:rPr lang="ru-RU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r>
              <a:rPr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дети младшей группы, воспитатель, родители.</a:t>
            </a:r>
          </a:p>
          <a:p>
            <a:pPr algn="ctr"/>
            <a:endParaRPr lang="ru-RU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latin typeface="Calibri" pitchFamily="34" charset="0"/>
              </a:rPr>
              <a:t>Ка</a:t>
            </a:r>
            <a:endParaRPr lang="ru-RU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1" descr="Leto-nasekomsyie-shablon-prevyu-1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303125" cy="696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078038" y="792163"/>
            <a:ext cx="8132762" cy="4710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Воспитатель: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формированию интереса к книгам, к чтению.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элементы детского творчества в продуктивной деятельности;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навыки аккуратного общения с книгой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детей и родителей с предстоящим проектом.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поддержанию традиции семейного чтения;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Дети: 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познакомиться  со сказками.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накопить эстетический и эмоциональный опыт при чтении и обсуждении сказок.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выбрать с родителями любимую сказку для альбома с рисунками.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нарисовать с родителями рисунок «Любимая сказка»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1" descr="Leto-nasekomsyie-shablon-prevyu-1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-111125" y="0"/>
            <a:ext cx="12303125" cy="696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Прямоугольник 2"/>
          <p:cNvSpPr>
            <a:spLocks noChangeArrowheads="1"/>
          </p:cNvSpPr>
          <p:nvPr/>
        </p:nvSpPr>
        <p:spPr bwMode="auto">
          <a:xfrm>
            <a:off x="2078038" y="792163"/>
            <a:ext cx="7847012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ru-RU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ru-RU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Родители:</a:t>
            </a:r>
          </a:p>
          <a:p>
            <a:pPr>
              <a:buFont typeface="Arial" charset="0"/>
              <a:buChar char="•"/>
            </a:pPr>
            <a:endParaRPr lang="ru-RU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ru-RU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создать в семье благоприятные условия для формирования у ребенка  интереса к совместному чтению книг.  </a:t>
            </a:r>
          </a:p>
          <a:p>
            <a:pPr>
              <a:buFont typeface="Arial" charset="0"/>
              <a:buChar char="•"/>
            </a:pPr>
            <a:r>
              <a:rPr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заинтересоваться  жизнью группы, участвовать в ней.</a:t>
            </a:r>
          </a:p>
          <a:p>
            <a:pPr>
              <a:buFont typeface="Arial" charset="0"/>
              <a:buChar char="•"/>
            </a:pPr>
            <a:r>
              <a:rPr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принять участие в создании альбома с рисунками « Любимая сказка»  </a:t>
            </a:r>
          </a:p>
          <a:p>
            <a:pPr>
              <a:buFont typeface="Arial" charset="0"/>
              <a:buChar char="•"/>
            </a:pPr>
            <a:endParaRPr lang="ru-RU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endParaRPr lang="ru-RU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endParaRPr lang="ru-RU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Продукт проекта:</a:t>
            </a:r>
          </a:p>
          <a:p>
            <a:endParaRPr lang="ru-RU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Альбом с рисунками родителей с детьми «Любимая сказка»</a:t>
            </a:r>
          </a:p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1" descr="Leto-nasekomsyie-shablon-prevyu-1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303125" cy="696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078038" y="792163"/>
            <a:ext cx="8132762" cy="40322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Ожидаемый результат: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ознакомления со сказками у детей активизируется словарь, развивается связная речь;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ознакомление со сказками поспособствует развитию продуктивной деятельности;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ознакомлены с влиянием сказок на речь ребенка;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принимают активное участие в проектной деятельности: совместно с детьми изготавливают альбом рисунков «Любимая сказка».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1" descr="Leto-nasekomsyie-shablon-prevyu-1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303125" cy="696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078038" y="792163"/>
            <a:ext cx="8132762" cy="4064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Этапы проекта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этап – Подготовительный: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темы проекта.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Формулировка цели и определение задач.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наглядно-дидактических пособий.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плана основного этапа проекта.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книжного центра.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1" descr="Leto-nasekomsyie-shablon-prevyu-1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303125" cy="696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078038" y="792163"/>
            <a:ext cx="8132762" cy="59102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II этап – Основной (реализация проекта):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Беседы с детьми: «Книги – лучшие друзья».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Беседа: « Правила общения с книгой».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и просмотр сказок, беседа по прочитанной сказке.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иллюстраций сказок.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НОД по аппликации «Выросла у нас репка».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НОД по рисованию «Катиться колобок по дорожке»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НОД по лепке «Миски трех медведей»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Свободное рисование: раскраски по русским народным сказкам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Интегрированное занятие « Встреча с героями сказки « Колосок»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П/И"У медведя во бору", "Хитрая лиса", "Лохматый пес".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настольно-печатных, дидактических, речевых игр: «Сложи картинку», «Сравни разных зверят», «Узнай героя», «Закончи сам», «Кто за кем?», « Что изменилось?»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1" descr="Leto-nasekomsyie-shablon-prevyu-1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303125" cy="696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078038" y="792163"/>
            <a:ext cx="8132762" cy="3048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 этап – Заключительный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альбома с рисунками «Любимая сказка».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Подведение итогов проектной деятельности.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рекомендаций.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503</Words>
  <Application>Microsoft Office PowerPoint</Application>
  <PresentationFormat>Произвольный</PresentationFormat>
  <Paragraphs>115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1</cp:lastModifiedBy>
  <cp:revision>58</cp:revision>
  <dcterms:created xsi:type="dcterms:W3CDTF">2018-05-27T06:41:08Z</dcterms:created>
  <dcterms:modified xsi:type="dcterms:W3CDTF">2005-02-17T15:40:22Z</dcterms:modified>
</cp:coreProperties>
</file>