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-17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34F430-94B5-4BA5-91AC-4782599AD8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41CE99E-E402-4AD8-A222-C344DEE65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7533D8B-93C1-495F-8581-42B948B8F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B44FEC3-809E-478A-808C-BCFA79BDD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3CDD9C5-B450-4033-B564-26937A21D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5738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E13350-7758-48F4-A04F-5391A8549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8CE4E6E-16C2-4A39-B7DA-7E7237DC47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6A5ED0-A4E3-42F3-A409-C99F79AB6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182CF1F-432F-43E3-AC6E-050F99F7A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7045A2D-43EE-40F1-9176-36AF65481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37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2A16FA2-8FAA-464D-AC24-BB90619E5E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711B6A8-5509-4C5A-8783-F58E31A8AB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0125CC1-7C05-4174-ADE0-F7073950F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C09F0BF-7D5E-4989-AC00-35779141E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D13F9A8-E0FE-4E9A-8CD1-02CA9C0D1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632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A873BC-EBE2-4E72-B864-F359C0F4E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14FAE24-07D5-4567-93C8-AC7ECC654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007383-EE2A-4DA2-A938-1E796F888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8DE97BF-245B-4881-9356-7F598C835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7E2A667-F95F-45FE-90F8-62AEE9A57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8870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5EF5F4-5001-4CC0-AC83-05CF6CBA7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8C4EAC4-EEF8-4D84-83B7-6A04709AD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060B083-9490-45C3-89DF-37703E568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CAB3256-0974-4395-AB46-4427E5A00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71E6F1C-2B6A-4371-81FD-DD42EAA73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841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28BD37-2BF2-4882-811A-F572F8E8E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40CF8C9-1424-4ADD-80A3-CA4BCEA07D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E9D476F-4464-4F0E-A241-69E8AC1F1A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6CDC50A-E9B8-47A6-9ABE-2C6A52ABB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37D01AD-C1C3-4570-90FD-3D63D34CC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09E5D69-C4D1-4E7A-A4EB-BCA3A6093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2017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9EA31F-537F-4259-8740-C43B6B9EF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6C80A0F-AE40-4142-8224-F4A4655DF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F84350C-C70B-4D4C-B996-69CD125AEA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7495601-E82B-42BF-99F6-5A72C16D95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1F201DB-9391-4FEB-A84F-8A6A8D29EF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4A48CC5-4CA2-45A2-B465-589E95E9A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DDA79820-3C18-4BA2-BCB4-445619C38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D09BD27D-237E-4A76-8A49-92E0D42AC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076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AE24DF-1255-46B5-A5AE-9AB4590B4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8C5BAE2A-E992-4FA1-9660-BBB0BE635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1C8DE3B-3532-4359-BDF8-B68463410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F682F1A-8632-444F-82F6-5033CC3F2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738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E601E08-E0C5-41FE-B8E8-235FA52A5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4934384-F9B3-47CE-9684-19C3640EF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600F58A-9753-48E4-B72E-A74C3D219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7351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E677E2-4442-446C-A797-7F6720AE6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D3C8152-C46D-4B68-ADF1-9933EECEE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D78898E-9742-49F0-81E9-9D2E4D2313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4D25C75-28C9-4193-8BC6-856E419E4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EA1ABA4-6501-4FA5-805F-FF4AF37EE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8841BC3-4AD2-4923-BFFD-D2BEC22B4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549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CC4AA3-783E-46D5-8E5A-4F158B17B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72B137D-5FF5-4123-9B13-119DE47BBF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33FE8FC-EFBE-4E65-A36E-D7AFB7848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BB99ECD-EFCC-41ED-9AE0-8723B3B7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0E725C6-4B36-4FD7-BE05-7E32156D3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84A0D25-D19E-4016-9E1A-321D64522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0499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D1A486-283E-47E8-904A-7C44425B2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1C86F2B-F8C9-4E77-9F18-F360C2D1E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35257E-D53F-48F7-A1B8-B24BA9686F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01701-4347-4C59-BE32-89D75D08D0DD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E2C50A2-C519-4702-AD14-C22BC880CA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1F7FD96-50AE-42C6-A34F-9DD18EA81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E47E8-C86D-4278-B2F9-59CB9C327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339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onoteka.org/5766-belo-sine-krasnyj-fon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2B19001-1078-4C7E-9394-8420941E9E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819CFC8-2152-468F-BBD2-86ECD5F748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8121" y="1495719"/>
            <a:ext cx="10255755" cy="248426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Воплощение педагогических идей </a:t>
            </a:r>
          </a:p>
          <a:p>
            <a:pPr>
              <a:lnSpc>
                <a:spcPct val="100000"/>
              </a:lnSpc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направлению патриотического воспитания дошкольников</a:t>
            </a:r>
          </a:p>
          <a:p>
            <a:pPr>
              <a:lnSpc>
                <a:spcPct val="100000"/>
              </a:lnSpc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привлечения социальных партнеров –</a:t>
            </a:r>
          </a:p>
          <a:p>
            <a:pPr>
              <a:lnSpc>
                <a:spcPct val="100000"/>
              </a:lnSpc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Воронежской кадетской школы им. А.В. Суворова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2541B715-A00C-484B-9683-057F237A43BA}"/>
              </a:ext>
            </a:extLst>
          </p:cNvPr>
          <p:cNvSpPr/>
          <p:nvPr/>
        </p:nvSpPr>
        <p:spPr>
          <a:xfrm>
            <a:off x="2765853" y="152814"/>
            <a:ext cx="6660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МБДОУ «Детский сад общеразвивающего вида №148»</a:t>
            </a:r>
          </a:p>
        </p:txBody>
      </p:sp>
      <p:sp>
        <p:nvSpPr>
          <p:cNvPr id="11" name="Подзаголовок 5">
            <a:extLst>
              <a:ext uri="{FF2B5EF4-FFF2-40B4-BE49-F238E27FC236}">
                <a16:creationId xmlns:a16="http://schemas.microsoft.com/office/drawing/2014/main" xmlns="" id="{9090AAAA-770F-4CAD-BF96-715574162A63}"/>
              </a:ext>
            </a:extLst>
          </p:cNvPr>
          <p:cNvSpPr txBox="1">
            <a:spLocks/>
          </p:cNvSpPr>
          <p:nvPr/>
        </p:nvSpPr>
        <p:spPr>
          <a:xfrm>
            <a:off x="4907867" y="6342914"/>
            <a:ext cx="2376264" cy="3622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 2023</a:t>
            </a:r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xmlns="" id="{610104B8-58D0-4CC6-8AA7-BB80E1ED789E}"/>
              </a:ext>
            </a:extLst>
          </p:cNvPr>
          <p:cNvSpPr txBox="1">
            <a:spLocks/>
          </p:cNvSpPr>
          <p:nvPr/>
        </p:nvSpPr>
        <p:spPr>
          <a:xfrm>
            <a:off x="8359062" y="4953557"/>
            <a:ext cx="3962148" cy="1188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Подготовили: 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Корчагина С.И. – муз. руководитель,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Прокофьева Л.С. – воспитатель, 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Сизова Л.А. – воспитатель.</a:t>
            </a:r>
            <a:r>
              <a:rPr lang="ru-RU" sz="7200" dirty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600" dirty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41261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EA480C6-64E4-4AD4-A17A-2B5DD976CB5B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00907FB-34B7-452F-8A08-E2CE09A09B25}"/>
              </a:ext>
            </a:extLst>
          </p:cNvPr>
          <p:cNvSpPr/>
          <p:nvPr/>
        </p:nvSpPr>
        <p:spPr>
          <a:xfrm>
            <a:off x="508715" y="499222"/>
            <a:ext cx="11174570" cy="5444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1338" algn="just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дошкольников является в настоящее время одной из главных целей российского образования. Именно в детском возрасте закладывается чувство любви к Родине. </a:t>
            </a:r>
          </a:p>
          <a:p>
            <a:pPr indent="541338" algn="just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Своевременное и грамотное нравственно-патриотическое воспитание дошкольников — основа всей последующей воспитательной работы. </a:t>
            </a:r>
          </a:p>
          <a:p>
            <a:pPr indent="541338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детских садах мероприятия приурочены к государственным праздникам: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Победы, День народного единства, День защитника Отечества, День России, День Государственного флага в Российской Федерации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другим. Воспитатели рассказывают об истории праздников, дети узнают, кому или чему они посвящены. </a:t>
            </a:r>
          </a:p>
          <a:p>
            <a:pPr indent="541338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Важную роль в патриотическом воспитании дошкольников играют беседы. Обсуждаемые темы, как правило, приурочены к важным для страны историческим событиям. Но форма подачи этого материала зачастую напоминает школьные уроки и повторение пройденного материала, что совсем не вызывает интерес у дошкольников. Следует организовывать встречи с героями — уроженцами городов и сел, где расположены учебные заведения. Участников ВОВ осталось совсем мало, но есть ветераны других войн. </a:t>
            </a:r>
          </a:p>
          <a:p>
            <a:pPr indent="541338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формат вызывает больший интерес, чем пересказ страниц книг.</a:t>
            </a:r>
          </a:p>
        </p:txBody>
      </p:sp>
    </p:spTree>
    <p:extLst>
      <p:ext uri="{BB962C8B-B14F-4D97-AF65-F5344CB8AC3E}">
        <p14:creationId xmlns:p14="http://schemas.microsoft.com/office/powerpoint/2010/main" xmlns="" val="1312254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EA480C6-64E4-4AD4-A17A-2B5DD976CB5B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5656D14-A49B-48BF-921A-E537D0AAE6B8}"/>
              </a:ext>
            </a:extLst>
          </p:cNvPr>
          <p:cNvSpPr/>
          <p:nvPr/>
        </p:nvSpPr>
        <p:spPr>
          <a:xfrm>
            <a:off x="622478" y="705176"/>
            <a:ext cx="10947043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1338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современного патриотического воспитания: формирование у обучающихся целостного объективного представления о современной ситуации в стране, ее истории, достижениях и проблемах. </a:t>
            </a:r>
          </a:p>
          <a:p>
            <a:pPr indent="541338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Нужна кропотливая разъяснительная работа, подробное обсуждение ключевых событий Отечественной истории.</a:t>
            </a:r>
          </a:p>
          <a:p>
            <a:pPr indent="541338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советские времена пользовалась большой популярностью среди подростков военно-спортивная игра «Зарница». Подобные мероприятия следует проводить регулярно и в дошкольных учреждениях. </a:t>
            </a:r>
          </a:p>
          <a:p>
            <a:pPr indent="541338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способ привлечения молодежи к более глубокому изучению истории родной страны — постановка спектаклей на исторические темы. </a:t>
            </a:r>
          </a:p>
          <a:p>
            <a:pPr indent="541338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Интерактивный формат вызывает больше интереса и дает лучший результат.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2504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EA480C6-64E4-4AD4-A17A-2B5DD976CB5B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E969D9F-F4AA-4C8E-A073-EA96A80C5C98}"/>
              </a:ext>
            </a:extLst>
          </p:cNvPr>
          <p:cNvSpPr/>
          <p:nvPr/>
        </p:nvSpPr>
        <p:spPr>
          <a:xfrm>
            <a:off x="278442" y="2440728"/>
            <a:ext cx="770985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Также у нас в планах посетить с воспитанниками и их родителями Воронежскую кадетскую школу им. А.В. Суворова, музей-диораму, Воронежский областной краеведческий музей, корабль-музей "Гото Предестинация".  Надеемся, что планы воплотятся и мы сможем поделиться новым опытом.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812BF55-57A2-48D3-90BE-1330CBBE4A4D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89072" y="251861"/>
            <a:ext cx="3618360" cy="223164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C30F5C0-AF3F-4F7F-911E-47E652D93EEF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4188" y="253710"/>
            <a:ext cx="3621241" cy="223164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260663A-5806-42A6-BA94-7B26B5892376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61916" y="680374"/>
            <a:ext cx="3618360" cy="22316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DB310D8-4F0C-45C5-8DB5-0F3BCBA8B679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322866" y="3907752"/>
            <a:ext cx="3618359" cy="22316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49A8537-8AB1-40CC-BF62-9EC1B78AEC25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189073" y="4289445"/>
            <a:ext cx="3618359" cy="222607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9395478B-6F18-4633-9BBC-09E230ACD0A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/>
          <a:srcRect/>
          <a:stretch/>
        </p:blipFill>
        <p:spPr>
          <a:xfrm>
            <a:off x="264188" y="4289445"/>
            <a:ext cx="3618358" cy="222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5580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EA480C6-64E4-4AD4-A17A-2B5DD976CB5B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147263A-4EBE-4DDC-BC01-3CC2D479A750}"/>
              </a:ext>
            </a:extLst>
          </p:cNvPr>
          <p:cNvSpPr/>
          <p:nvPr/>
        </p:nvSpPr>
        <p:spPr>
          <a:xfrm>
            <a:off x="1463824" y="2504829"/>
            <a:ext cx="9264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spc="1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1841539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235</Words>
  <Application>Microsoft Office PowerPoint</Application>
  <PresentationFormat>Произвольный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общеразвивающего виды № 148»</dc:title>
  <dc:creator>Мишаня</dc:creator>
  <cp:lastModifiedBy>Сизовы</cp:lastModifiedBy>
  <cp:revision>18</cp:revision>
  <dcterms:created xsi:type="dcterms:W3CDTF">2023-02-07T09:33:06Z</dcterms:created>
  <dcterms:modified xsi:type="dcterms:W3CDTF">2023-04-06T17:53:41Z</dcterms:modified>
</cp:coreProperties>
</file>