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83" autoAdjust="0"/>
  </p:normalViewPr>
  <p:slideViewPr>
    <p:cSldViewPr>
      <p:cViewPr varScale="1">
        <p:scale>
          <a:sx n="63" d="100"/>
          <a:sy n="63" d="100"/>
        </p:scale>
        <p:origin x="15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2852B-B72E-4C7F-8952-5A6802A33FE1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244C5-2329-423F-A1D3-DBF09B2CA4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97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МБДОУ ДЕТСКИЙ</a:t>
            </a:r>
            <a:r>
              <a:rPr lang="ru-RU" baseline="0" dirty="0" smtClean="0"/>
              <a:t> САД №5 «УЛЫБКА»</a:t>
            </a:r>
          </a:p>
          <a:p>
            <a:r>
              <a:rPr lang="ru-RU" baseline="0" dirty="0" smtClean="0"/>
              <a:t>г.Семенов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244C5-2329-423F-A1D3-DBF09B2CA41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ИСПОЛЬЗУЕМЫЕ РЕСУРСЫ.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244C5-2329-423F-A1D3-DBF09B2CA41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85BE8-82ED-4142-B6D4-CD39FC3B4267}" type="datetimeFigureOut">
              <a:rPr lang="ru-RU" smtClean="0"/>
              <a:pPr/>
              <a:t>чт 06.04.23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DDE72-EDE5-404F-8C78-B6C375BAC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3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audio" Target="../media/audio1.wav"/><Relationship Id="rId4" Type="http://schemas.openxmlformats.org/officeDocument/2006/relationships/audio" Target="../media/audio2.wav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5.wmf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10.wmf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15.wmf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audio" Target="../media/audio2.wav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.jpeg"/><Relationship Id="rId7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8.png"/><Relationship Id="rId9" Type="http://schemas.openxmlformats.org/officeDocument/2006/relationships/image" Target="../media/image3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2852936"/>
            <a:ext cx="7860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7030A0"/>
                </a:solidFill>
                <a:latin typeface="Verdana" pitchFamily="34" charset="0"/>
              </a:rPr>
              <a:t>«Поймай звук </a:t>
            </a:r>
            <a:r>
              <a:rPr lang="ru-RU" sz="5400" b="1" dirty="0" smtClean="0">
                <a:solidFill>
                  <a:srgbClr val="7030A0"/>
                </a:solidFill>
                <a:latin typeface="Verdana" pitchFamily="34" charset="0"/>
              </a:rPr>
              <a:t>Ш».</a:t>
            </a:r>
          </a:p>
          <a:p>
            <a:pPr algn="ctr"/>
            <a:endParaRPr lang="ru-RU" sz="5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pic>
        <p:nvPicPr>
          <p:cNvPr id="10" name="Picture 4" descr="4а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5411" y="3907139"/>
            <a:ext cx="2218589" cy="295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E:\весна 4\к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6175" y="5622023"/>
            <a:ext cx="1554919" cy="10757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620688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+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Овал 10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2571736" y="292893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2571736" y="5929330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6072198" y="6000768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5643570" y="285749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5" name="ошибка.wav"/>
            </a:hlinkClick>
          </p:cNvPr>
          <p:cNvSpPr/>
          <p:nvPr/>
        </p:nvSpPr>
        <p:spPr>
          <a:xfrm>
            <a:off x="6929454" y="6000768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5" name="ошибка.wav"/>
            </a:hlinkClick>
          </p:cNvPr>
          <p:cNvSpPr/>
          <p:nvPr/>
        </p:nvSpPr>
        <p:spPr>
          <a:xfrm>
            <a:off x="6643702" y="285749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5" name="ошибка.wav"/>
            </a:hlinkClick>
          </p:cNvPr>
          <p:cNvSpPr/>
          <p:nvPr/>
        </p:nvSpPr>
        <p:spPr>
          <a:xfrm>
            <a:off x="1571604" y="5929330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" action="ppaction://noaction" highlightClick="1">
              <a:snd r:embed="rId5" name="ошибка.wav"/>
            </a:hlinkClick>
          </p:cNvPr>
          <p:cNvSpPr/>
          <p:nvPr/>
        </p:nvSpPr>
        <p:spPr>
          <a:xfrm>
            <a:off x="1560095" y="292893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6" descr="E:\ЛОГОПЕД\звук л\2ц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641" y="525450"/>
            <a:ext cx="2706189" cy="2235200"/>
          </a:xfrm>
          <a:prstGeom prst="rect">
            <a:avLst/>
          </a:prstGeom>
          <a:noFill/>
        </p:spPr>
      </p:pic>
      <p:pic>
        <p:nvPicPr>
          <p:cNvPr id="20" name="Picture 6" descr="E:\ЛОГОПЕД\звук л\scan 122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857232"/>
            <a:ext cx="1997174" cy="157163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544" y="3656633"/>
            <a:ext cx="2951820" cy="196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687059"/>
            <a:ext cx="2461734" cy="2180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  <p:pic>
        <p:nvPicPr>
          <p:cNvPr id="1026" name="Picture 2" descr="F:\КАРТИНКИ\0_24b9a_a5bbe0bc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500438"/>
            <a:ext cx="3045352" cy="30718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1571612"/>
            <a:ext cx="75724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Молодец!</a:t>
            </a:r>
            <a:endParaRPr lang="ru-RU" sz="1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764704"/>
            <a:ext cx="79928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 ИСПОЛЬЗУЕМЫЕ РЕСУРСЫ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2800" dirty="0" smtClean="0"/>
              <a:t>Основная образовательная программа МБДОУ детского сада №5 «Улыбка» г.Семенов.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5720" y="2714620"/>
            <a:ext cx="83907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1.Развивать умение определять слова, в которых есть звук «Ш».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2.Учить определять место звука в слове (начало, середина, конец).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3.Закреплять правильное, отчетливое произношение звуков.</a:t>
            </a:r>
          </a:p>
          <a:p>
            <a:endParaRPr lang="ru-RU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2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857232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Развитие фонематического слуха,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звукового анализа,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автоматизация звука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[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Ш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]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750396f6aaf.jpg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90872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Ход игры:</a:t>
            </a:r>
          </a:p>
          <a:p>
            <a:endParaRPr 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Детям предлагаем назвать картинки  и  предлагаем задание: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если в слове есть звук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[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Ш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]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– нажми зеленый кружок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если нет, то нажми красный кружок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Если  слово названо правильно, то надо определить место звука  «Ш» в слове (начало, середина, конец).</a:t>
            </a:r>
          </a:p>
        </p:txBody>
      </p:sp>
      <p:sp>
        <p:nvSpPr>
          <p:cNvPr id="5" name="Овал 4">
            <a:hlinkClick r:id="" action="ppaction://noaction" highlightClick="1">
              <a:snd r:embed="rId3" name="ошибка.wav"/>
            </a:hlinkClick>
          </p:cNvPr>
          <p:cNvSpPr/>
          <p:nvPr/>
        </p:nvSpPr>
        <p:spPr>
          <a:xfrm>
            <a:off x="7668344" y="3789040"/>
            <a:ext cx="625083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Овал 5">
            <a:hlinkClick r:id="" action="ppaction://noaction" highlightClick="1">
              <a:snd r:embed="rId4" name="chimes.wav"/>
            </a:hlinkClick>
          </p:cNvPr>
          <p:cNvSpPr/>
          <p:nvPr/>
        </p:nvSpPr>
        <p:spPr>
          <a:xfrm>
            <a:off x="2411760" y="3284984"/>
            <a:ext cx="535785" cy="428628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49" name="Объект 104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" y="0"/>
            <a:ext cx="9144000" cy="6857999"/>
          </a:xfrm>
          <a:prstGeom prst="rect">
            <a:avLst/>
          </a:prstGeom>
        </p:spPr>
      </p:pic>
      <p:pic>
        <p:nvPicPr>
          <p:cNvPr id="1026" name="Picture 2" descr="CRAWFISH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57290" y="3591340"/>
            <a:ext cx="2804219" cy="181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57884" y="3798686"/>
            <a:ext cx="1704849" cy="168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вал 19">
            <a:hlinkClick r:id="" action="ppaction://noaction" highlightClick="1">
              <a:snd r:embed="rId6" name="chimes.wav"/>
            </a:hlinkClick>
          </p:cNvPr>
          <p:cNvSpPr/>
          <p:nvPr/>
        </p:nvSpPr>
        <p:spPr>
          <a:xfrm>
            <a:off x="2508577" y="5995248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" action="ppaction://noaction" highlightClick="1">
              <a:snd r:embed="rId6" name="chimes.wav"/>
            </a:hlinkClick>
          </p:cNvPr>
          <p:cNvSpPr/>
          <p:nvPr/>
        </p:nvSpPr>
        <p:spPr>
          <a:xfrm>
            <a:off x="1357290" y="257174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" action="ppaction://noaction" highlightClick="1">
              <a:snd r:embed="rId6" name="chimes.wav"/>
            </a:hlinkClick>
          </p:cNvPr>
          <p:cNvSpPr/>
          <p:nvPr/>
        </p:nvSpPr>
        <p:spPr>
          <a:xfrm>
            <a:off x="5929322" y="585789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" action="ppaction://noaction" highlightClick="1">
              <a:snd r:embed="rId6" name="chimes.wav"/>
            </a:hlinkClick>
          </p:cNvPr>
          <p:cNvSpPr/>
          <p:nvPr/>
        </p:nvSpPr>
        <p:spPr>
          <a:xfrm>
            <a:off x="5500694" y="257174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" action="ppaction://noaction" highlightClick="1">
              <a:snd r:embed="rId7" name="ошибка.wav"/>
            </a:hlinkClick>
          </p:cNvPr>
          <p:cNvSpPr/>
          <p:nvPr/>
        </p:nvSpPr>
        <p:spPr>
          <a:xfrm>
            <a:off x="2285984" y="257174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hlinkClick r:id="" action="ppaction://noaction" highlightClick="1">
              <a:snd r:embed="rId7" name="ошибка.wav"/>
            </a:hlinkClick>
          </p:cNvPr>
          <p:cNvSpPr/>
          <p:nvPr/>
        </p:nvSpPr>
        <p:spPr>
          <a:xfrm>
            <a:off x="6858016" y="585789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hlinkClick r:id="" action="ppaction://noaction" highlightClick="1">
              <a:snd r:embed="rId7" name="ошибка.wav"/>
            </a:hlinkClick>
          </p:cNvPr>
          <p:cNvSpPr/>
          <p:nvPr/>
        </p:nvSpPr>
        <p:spPr>
          <a:xfrm>
            <a:off x="6572264" y="257174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hlinkClick r:id="" action="ppaction://noaction" highlightClick="1">
              <a:snd r:embed="rId7" name="ошибка.wav"/>
            </a:hlinkClick>
          </p:cNvPr>
          <p:cNvSpPr/>
          <p:nvPr/>
        </p:nvSpPr>
        <p:spPr>
          <a:xfrm>
            <a:off x="1484406" y="5929330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0" name="Рисунок 104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196" y="273425"/>
            <a:ext cx="2584071" cy="2584071"/>
          </a:xfrm>
          <a:prstGeom prst="rect">
            <a:avLst/>
          </a:prstGeom>
        </p:spPr>
      </p:pic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70139"/>
            <a:ext cx="2962275" cy="1968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018" y="4005064"/>
            <a:ext cx="2121099" cy="2121099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" y="-4056"/>
            <a:ext cx="9144000" cy="6857999"/>
          </a:xfrm>
          <a:prstGeom prst="rect">
            <a:avLst/>
          </a:prstGeom>
        </p:spPr>
      </p:pic>
      <p:pic>
        <p:nvPicPr>
          <p:cNvPr id="2051" name="Picture 3" descr="D:\PFILES\MSOFFICE\MEDIA\CNTCD1\CLIPART2\J0215161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2503" y="3643314"/>
            <a:ext cx="1842583" cy="1897068"/>
          </a:xfrm>
          <a:prstGeom prst="rect">
            <a:avLst/>
          </a:prstGeom>
          <a:noFill/>
        </p:spPr>
      </p:pic>
      <p:sp>
        <p:nvSpPr>
          <p:cNvPr id="11" name="Овал 10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2786050" y="585789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6929454" y="585789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1857356" y="264318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6000760" y="257174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2786050" y="264318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7000892" y="257174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5929322" y="585789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1857356" y="585789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503" y="-68018"/>
            <a:ext cx="2996952" cy="29969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128" y="384018"/>
            <a:ext cx="2103425" cy="2103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075" y="3727383"/>
            <a:ext cx="1965529" cy="2078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452" y="1600200"/>
            <a:ext cx="5819095" cy="4525963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077" name="Picture 5" descr="D:\PFILES\MSOFFICE\MEDIA\CNTCD1\CLIPART2\J021552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1906785" y="3848771"/>
            <a:ext cx="1472778" cy="2000264"/>
          </a:xfrm>
          <a:prstGeom prst="rect">
            <a:avLst/>
          </a:prstGeom>
          <a:noFill/>
        </p:spPr>
      </p:pic>
      <p:sp>
        <p:nvSpPr>
          <p:cNvPr id="10" name="Овал 9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2643174" y="5877228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1714480" y="300037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5857884" y="5929330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5643570" y="285749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2571736" y="300037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6786578" y="5929330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6572264" y="285749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1785612" y="5877228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173" y="279536"/>
            <a:ext cx="3134803" cy="24381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064" y="379610"/>
            <a:ext cx="2438400" cy="243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3730169"/>
            <a:ext cx="1971789" cy="21470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062" y="3125311"/>
            <a:ext cx="2425876" cy="1475741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8675" y="428604"/>
            <a:ext cx="2000263" cy="2000263"/>
          </a:xfrm>
          <a:prstGeom prst="rect">
            <a:avLst/>
          </a:prstGeom>
          <a:noFill/>
        </p:spPr>
      </p:pic>
      <p:pic>
        <p:nvPicPr>
          <p:cNvPr id="4100" name="Picture 4" descr="J023296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11231" y="114859"/>
            <a:ext cx="237932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12475" y="3551823"/>
            <a:ext cx="2247180" cy="2162140"/>
          </a:xfrm>
          <a:prstGeom prst="rect">
            <a:avLst/>
          </a:prstGeom>
          <a:noFill/>
        </p:spPr>
      </p:pic>
      <p:sp>
        <p:nvSpPr>
          <p:cNvPr id="11" name="Овал 10">
            <a:hlinkClick r:id="" action="ppaction://noaction" highlightClick="1">
              <a:snd r:embed="rId7" name="chimes.wav"/>
            </a:hlinkClick>
          </p:cNvPr>
          <p:cNvSpPr/>
          <p:nvPr/>
        </p:nvSpPr>
        <p:spPr>
          <a:xfrm>
            <a:off x="2362087" y="250030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7" name="chimes.wav"/>
            </a:hlinkClick>
          </p:cNvPr>
          <p:cNvSpPr/>
          <p:nvPr/>
        </p:nvSpPr>
        <p:spPr>
          <a:xfrm>
            <a:off x="6929454" y="585789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7" name="chimes.wav"/>
            </a:hlinkClick>
          </p:cNvPr>
          <p:cNvSpPr/>
          <p:nvPr/>
        </p:nvSpPr>
        <p:spPr>
          <a:xfrm>
            <a:off x="1357290" y="5929330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7" name="chimes.wav"/>
            </a:hlinkClick>
          </p:cNvPr>
          <p:cNvSpPr/>
          <p:nvPr/>
        </p:nvSpPr>
        <p:spPr>
          <a:xfrm>
            <a:off x="6000760" y="2428868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8" name="ошибка.wav"/>
            </a:hlinkClick>
          </p:cNvPr>
          <p:cNvSpPr/>
          <p:nvPr/>
        </p:nvSpPr>
        <p:spPr>
          <a:xfrm>
            <a:off x="2357422" y="5929330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8" name="ошибка.wav"/>
            </a:hlinkClick>
          </p:cNvPr>
          <p:cNvSpPr/>
          <p:nvPr/>
        </p:nvSpPr>
        <p:spPr>
          <a:xfrm>
            <a:off x="7000892" y="2428868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8" name="ошибка.wav"/>
            </a:hlinkClick>
          </p:cNvPr>
          <p:cNvSpPr/>
          <p:nvPr/>
        </p:nvSpPr>
        <p:spPr>
          <a:xfrm>
            <a:off x="5929322" y="5857892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" action="ppaction://noaction" highlightClick="1">
              <a:snd r:embed="rId8" name="ошибка.wav"/>
            </a:hlinkClick>
          </p:cNvPr>
          <p:cNvSpPr/>
          <p:nvPr/>
        </p:nvSpPr>
        <p:spPr>
          <a:xfrm>
            <a:off x="1468675" y="250030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496" y="3895022"/>
            <a:ext cx="2425876" cy="1475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797" y="3117944"/>
            <a:ext cx="2438405" cy="1490475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28728" y="4068870"/>
            <a:ext cx="1547822" cy="1997189"/>
          </a:xfrm>
          <a:prstGeom prst="rect">
            <a:avLst/>
          </a:prstGeom>
          <a:noFill/>
        </p:spPr>
      </p:pic>
      <p:sp>
        <p:nvSpPr>
          <p:cNvPr id="10" name="Овал 9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2357422" y="614364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1357290" y="292893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5786446" y="614364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5769251" y="2657787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2428860" y="292893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6929454" y="6143644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6826833" y="2643182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1428728" y="6143644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219" y="1083017"/>
            <a:ext cx="2438405" cy="14904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96" y="620688"/>
            <a:ext cx="2673693" cy="20370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386" y="3403380"/>
            <a:ext cx="2102135" cy="2662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575" y="1967706"/>
            <a:ext cx="3752850" cy="3790950"/>
          </a:xfrm>
        </p:spPr>
      </p:pic>
      <p:pic>
        <p:nvPicPr>
          <p:cNvPr id="4" name="Рисунок 3" descr="a750396f6aaf.jpg"/>
          <p:cNvPicPr>
            <a:picLocks noChangeAspect="1"/>
          </p:cNvPicPr>
          <p:nvPr/>
        </p:nvPicPr>
        <p:blipFill>
          <a:blip r:embed="rId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96113" y="625677"/>
            <a:ext cx="1432813" cy="1971195"/>
          </a:xfrm>
          <a:prstGeom prst="rect">
            <a:avLst/>
          </a:prstGeom>
          <a:noFill/>
        </p:spPr>
      </p:pic>
      <p:sp>
        <p:nvSpPr>
          <p:cNvPr id="11" name="Овал 10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2571736" y="285749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7000892" y="285749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6143636" y="607220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" action="ppaction://noaction" highlightClick="1">
              <a:snd r:embed="rId5" name="chimes.wav"/>
            </a:hlinkClick>
          </p:cNvPr>
          <p:cNvSpPr/>
          <p:nvPr/>
        </p:nvSpPr>
        <p:spPr>
          <a:xfrm>
            <a:off x="1571604" y="6000768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7050768" y="6107216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2500298" y="6000768"/>
            <a:ext cx="714380" cy="571504"/>
          </a:xfrm>
          <a:prstGeom prst="ellipse">
            <a:avLst/>
          </a:prstGeom>
          <a:solidFill>
            <a:srgbClr val="FF0000"/>
          </a:solidFill>
          <a:ln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6072198" y="285749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" action="ppaction://noaction" highlightClick="1">
              <a:snd r:embed="rId6" name="ошибка.wav"/>
            </a:hlinkClick>
          </p:cNvPr>
          <p:cNvSpPr/>
          <p:nvPr/>
        </p:nvSpPr>
        <p:spPr>
          <a:xfrm>
            <a:off x="1500166" y="2857496"/>
            <a:ext cx="714380" cy="571504"/>
          </a:xfrm>
          <a:prstGeom prst="ellipse">
            <a:avLst/>
          </a:prstGeom>
          <a:solidFill>
            <a:srgbClr val="00B05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108" y="3717032"/>
            <a:ext cx="1494008" cy="20080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792" y="3718900"/>
            <a:ext cx="3224199" cy="2006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F:\КАРТИНКИ\картинки для логопедической работы часть 1\автобус 3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64248" y="942145"/>
            <a:ext cx="2187535" cy="1338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140</Words>
  <Application>Microsoft Office PowerPoint</Application>
  <PresentationFormat>Экран (4:3)</PresentationFormat>
  <Paragraphs>25</Paragraphs>
  <Slides>12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+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owner</dc:creator>
  <cp:lastModifiedBy>Пользователь</cp:lastModifiedBy>
  <cp:revision>42</cp:revision>
  <dcterms:created xsi:type="dcterms:W3CDTF">2011-05-25T06:28:32Z</dcterms:created>
  <dcterms:modified xsi:type="dcterms:W3CDTF">2023-04-06T04:22:06Z</dcterms:modified>
</cp:coreProperties>
</file>