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4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67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66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51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099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185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14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115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8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201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03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289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3742743-9FAE-4074-A073-D91910F61DA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DB76B1F2-0593-47A1-9DDB-046D3B1660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22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5B884D-C8B5-91F8-521C-5C8A17FF4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515144"/>
          </a:xfrm>
        </p:spPr>
        <p:txBody>
          <a:bodyPr>
            <a:normAutofit fontScale="90000"/>
          </a:bodyPr>
          <a:lstStyle/>
          <a:p>
            <a:r>
              <a:rPr lang="ru-RU" dirty="0"/>
              <a:t>Тема: Тревожный ребенок в ДОУ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395BE58-2BFB-4396-91BA-B1389C8DAB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6393" y="1124744"/>
            <a:ext cx="7891214" cy="4676647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B6620730-42E0-6D11-C249-61B1A157920A}"/>
              </a:ext>
            </a:extLst>
          </p:cNvPr>
          <p:cNvSpPr/>
          <p:nvPr/>
        </p:nvSpPr>
        <p:spPr>
          <a:xfrm>
            <a:off x="3477047" y="5990828"/>
            <a:ext cx="5040560" cy="515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Выполнила: Моисеева Анна </a:t>
            </a:r>
            <a:r>
              <a:rPr lang="ru-RU"/>
              <a:t>Сергеевна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9581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DC8271-D4E0-84AE-1C85-B0C87EC03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60648"/>
            <a:ext cx="8054712" cy="1944216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Довольно часто тревожные дети имеют заниженную самооценку, что выражается в болезненном восприятии критики от окружающих, обвинении себя во многих неудачах, в боязни браться за новое сложное задание. Такие дети, как правило, чаще других подвергаются манипуляциям со стороны взрослых и сверстников. Кроме того, чтобы вырасти в собственных глазах, тревожные дети иногда любят покритиковать других.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1909645-AD1D-560B-771E-888975EF03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2055143"/>
            <a:ext cx="8597876" cy="454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835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B701BF-3E0E-0320-A0CF-1B78DA89C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5A8A1FC-6024-121A-0DD4-85DA77EA0A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4680520" cy="4968552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73EFEE-E545-1A66-1348-D05891135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764705"/>
            <a:ext cx="4355976" cy="512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091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33B40E-006B-B46B-BC76-37A0420AD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D408AD3-1099-0E31-2235-3017ADD491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124744"/>
            <a:ext cx="4320480" cy="2695358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4F44FB8-7F7F-9D60-1BA9-D8E1F7ED07F7}"/>
              </a:ext>
            </a:extLst>
          </p:cNvPr>
          <p:cNvSpPr/>
          <p:nvPr/>
        </p:nvSpPr>
        <p:spPr>
          <a:xfrm>
            <a:off x="323528" y="609600"/>
            <a:ext cx="4464496" cy="443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Игры с песком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656BA77-0429-C0B7-EA87-3928258E3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0570" y="3764664"/>
            <a:ext cx="4453027" cy="2958294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3E69E675-E6CC-E5BF-B95F-D20FB8C752FF}"/>
              </a:ext>
            </a:extLst>
          </p:cNvPr>
          <p:cNvSpPr/>
          <p:nvPr/>
        </p:nvSpPr>
        <p:spPr>
          <a:xfrm>
            <a:off x="4644008" y="3084451"/>
            <a:ext cx="424847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Рисование пальчиками</a:t>
            </a:r>
          </a:p>
        </p:txBody>
      </p:sp>
      <p:sp>
        <p:nvSpPr>
          <p:cNvPr id="8" name="Взрыв: 8 точек 7">
            <a:extLst>
              <a:ext uri="{FF2B5EF4-FFF2-40B4-BE49-F238E27FC236}">
                <a16:creationId xmlns:a16="http://schemas.microsoft.com/office/drawing/2014/main" id="{FD14FC55-8587-0445-2F3B-F378360E2633}"/>
              </a:ext>
            </a:extLst>
          </p:cNvPr>
          <p:cNvSpPr/>
          <p:nvPr/>
        </p:nvSpPr>
        <p:spPr>
          <a:xfrm>
            <a:off x="6723122" y="609600"/>
            <a:ext cx="1512168" cy="173928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>
            <a:extLst>
              <a:ext uri="{FF2B5EF4-FFF2-40B4-BE49-F238E27FC236}">
                <a16:creationId xmlns:a16="http://schemas.microsoft.com/office/drawing/2014/main" id="{22845569-C245-5941-7AD2-EBD0C7371389}"/>
              </a:ext>
            </a:extLst>
          </p:cNvPr>
          <p:cNvSpPr/>
          <p:nvPr/>
        </p:nvSpPr>
        <p:spPr>
          <a:xfrm>
            <a:off x="1331640" y="4437112"/>
            <a:ext cx="1440160" cy="138629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445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BDB9AD-9F22-97E6-9B7C-F563C0A9C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12EE4FA-E67E-1239-A2ED-5847BE4B2F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260648"/>
            <a:ext cx="8568952" cy="6264696"/>
          </a:xfrm>
        </p:spPr>
      </p:pic>
    </p:spTree>
    <p:extLst>
      <p:ext uri="{BB962C8B-B14F-4D97-AF65-F5344CB8AC3E}">
        <p14:creationId xmlns:p14="http://schemas.microsoft.com/office/powerpoint/2010/main" val="493895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1A5BE-8137-3045-60D4-75A12C89C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B758CD0-1FBA-C7A2-7B50-2471A8636A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897" y="282708"/>
            <a:ext cx="4144080" cy="633670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F6648C-5BF4-9622-A4BA-CA3708F94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524" y="248072"/>
            <a:ext cx="4360103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452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99EA4B-6623-9F9E-C7E1-1E0F34A07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E888865-562B-8AAA-6B91-0376AF15C0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242646"/>
            <a:ext cx="8496944" cy="637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01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E3E206-96C5-C569-6691-F380D3C5C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09600"/>
            <a:ext cx="8352928" cy="2027312"/>
          </a:xfrm>
        </p:spPr>
        <p:txBody>
          <a:bodyPr>
            <a:noAutofit/>
          </a:bodyPr>
          <a:lstStyle/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маленькими детьми - младшего и среднего дошкольного возраста – наиболее эффективно использование игр с куклами. Выбор игр, осуществляется исходя из индивидуального пристрастия каждого ребенка. Он сам должен выбрать «смелую» или «трусливую» куклу. Роли следует распределять следующим образом: за «трусливую» куклу говорит ребенок, а за «смелую» - взрослый, затем надо поменяться ролями. Это позволит ребенку посмотреть на ситуацию с разных точек зрения, а пережив вновь «неприятный» сюжет, избавиться от последующих его негативных переживаний.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3322721-EEB7-B77A-CA84-0A4370BE64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2780928"/>
            <a:ext cx="7200800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140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07262A9-698A-B9D7-43FF-92FA456FE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404664"/>
            <a:ext cx="8424936" cy="2736304"/>
          </a:xfrm>
        </p:spPr>
        <p:txBody>
          <a:bodyPr/>
          <a:lstStyle/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диагностического инструментария тревожности можно использовать опросники, анкеты, проективные методики и т.п. Ну и конечно же метод наблюдения и беседы. Главное, чтобы выбранные вами методы и методики позволили вам выявить наличие уровня тревожности и возможных причин ее проявления.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E54B87-0DDC-C9CD-90BA-53B4F62B4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461813"/>
            <a:ext cx="6912768" cy="498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529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C8CAEB-2ACD-DBB1-D8C6-5A7E5A126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B971560-46B1-E5E3-9EE9-5782DE08F2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928" y="476672"/>
            <a:ext cx="8688144" cy="5771728"/>
          </a:xfrm>
        </p:spPr>
      </p:pic>
    </p:spTree>
    <p:extLst>
      <p:ext uri="{BB962C8B-B14F-4D97-AF65-F5344CB8AC3E}">
        <p14:creationId xmlns:p14="http://schemas.microsoft.com/office/powerpoint/2010/main" val="1243721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C315AC-3C26-FFA2-A60A-F83992EA9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8623048-550D-0B56-8371-1391F9022D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296652"/>
            <a:ext cx="8352928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26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3AE5E5-6A44-6CCF-8E86-9E40E5105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BAFF775-8990-BEEB-200B-AF6AA115A1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16632"/>
            <a:ext cx="8741045" cy="6552728"/>
          </a:xfrm>
        </p:spPr>
      </p:pic>
    </p:spTree>
    <p:extLst>
      <p:ext uri="{BB962C8B-B14F-4D97-AF65-F5344CB8AC3E}">
        <p14:creationId xmlns:p14="http://schemas.microsoft.com/office/powerpoint/2010/main" val="3155312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74489F-A653-27F0-A4FD-CF11E6B79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478" y="609600"/>
            <a:ext cx="8592668" cy="2459360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Физиологическими признаками тревоги являются учащенное сердцебиение, поверхностное дыхание, сухость во рту, ком в горле, слабость в ногах. Однако, помимо физиологических, существуют еще и поведенческие признаки проявления тревоги: ребенок начинает грызть ноги, качаться на стуле, барабанить пальцами по столу, теребить волосы, крутить в руках разные предметы и др.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80F6A0E-18F0-E748-2D99-43045F086B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78" y="3263705"/>
            <a:ext cx="4320480" cy="323482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E73407-6926-1249-C1D8-FAF84D18E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7255" y="3285553"/>
            <a:ext cx="4236891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85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D65100-39C5-C904-CAB5-148F4793A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DADE9B1-1990-A2C2-9D85-139E7BE047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1" y="188640"/>
            <a:ext cx="8784977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76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CE31C2-EA94-0875-73A4-5C6E723B3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16B3A2B-FDCD-7B98-0F55-EAA391FDFA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382774"/>
            <a:ext cx="4752528" cy="316637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D8294F-C407-EF72-3242-22DC8E913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44875"/>
            <a:ext cx="4259966" cy="30936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BAB1633-C3BA-4493-2C4D-5A4BD968B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3538486"/>
            <a:ext cx="3960440" cy="28559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EE7415B-7DAB-E61A-4105-7551A4765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0570" y="3549146"/>
            <a:ext cx="4259966" cy="284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95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17C97D-3526-2681-9BF2-8E48EE5F4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697B3A9-49F2-B08A-7B26-7DDB3A1A2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1" y="188640"/>
            <a:ext cx="8784977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118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9A50AC-6E8E-7C15-1F66-2BDE904FE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411" y="188640"/>
            <a:ext cx="740664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тревожных детей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BB60E33-ACC1-993D-445D-22E808E9BD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627900"/>
            <a:ext cx="8352928" cy="589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931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53378-B35D-4842-13DE-1DE42BEE6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E979C17-7641-F3CE-513D-E4EF158DA7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19" y="260648"/>
            <a:ext cx="8712969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11120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256</TotalTime>
  <Words>286</Words>
  <Application>Microsoft Office PowerPoint</Application>
  <PresentationFormat>Экран (4:3)</PresentationFormat>
  <Paragraphs>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Corbel</vt:lpstr>
      <vt:lpstr>Times New Roman</vt:lpstr>
      <vt:lpstr>Базис</vt:lpstr>
      <vt:lpstr>Тема: Тревожный ребенок в ДОУ</vt:lpstr>
      <vt:lpstr>Презентация PowerPoint</vt:lpstr>
      <vt:lpstr>Презентация PowerPoint</vt:lpstr>
      <vt:lpstr>Физиологическими признаками тревоги являются учащенное сердцебиение, поверхностное дыхание, сухость во рту, ком в горле, слабость в ногах. Однако, помимо физиологических, существуют еще и поведенческие признаки проявления тревоги: ребенок начинает грызть ноги, качаться на стуле, барабанить пальцами по столу, теребить волосы, крутить в руках разные предметы и др.</vt:lpstr>
      <vt:lpstr>Презентация PowerPoint</vt:lpstr>
      <vt:lpstr>Презентация PowerPoint</vt:lpstr>
      <vt:lpstr>Презентация PowerPoint</vt:lpstr>
      <vt:lpstr> Типы тревожных детей</vt:lpstr>
      <vt:lpstr>Презентация PowerPoint</vt:lpstr>
      <vt:lpstr>Довольно часто тревожные дети имеют заниженную самооценку, что выражается в болезненном восприятии критики от окружающих, обвинении себя во многих неудачах, в боязни браться за новое сложное задание. Такие дети, как правило, чаще других подвергаются манипуляциям со стороны взрослых и сверстников. Кроме того, чтобы вырасти в собственных глазах, тревожные дети иногда любят покритиковать других.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работе с маленькими детьми - младшего и среднего дошкольного возраста – наиболее эффективно использование игр с куклами. Выбор игр, осуществляется исходя из индивидуального пристрастия каждого ребенка. Он сам должен выбрать «смелую» или «трусливую» куклу. Роли следует распределять следующим образом: за «трусливую» куклу говорит ребенок, а за «смелую» - взрослый, затем надо поменяться ролями. Это позволит ребенку посмотреть на ситуацию с разных точек зрения, а пережив вновь «неприятный» сюжет, избавиться от последующих его негативных переживаний.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ЭДВАРД ЛИР</dc:title>
  <dc:creator>Пользователь</dc:creator>
  <cp:lastModifiedBy>Павел</cp:lastModifiedBy>
  <cp:revision>20</cp:revision>
  <dcterms:created xsi:type="dcterms:W3CDTF">2021-03-24T06:20:11Z</dcterms:created>
  <dcterms:modified xsi:type="dcterms:W3CDTF">2023-04-06T07:34:52Z</dcterms:modified>
</cp:coreProperties>
</file>