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5" r:id="rId3"/>
    <p:sldId id="258" r:id="rId4"/>
    <p:sldId id="276" r:id="rId5"/>
    <p:sldId id="259" r:id="rId6"/>
    <p:sldId id="260" r:id="rId7"/>
    <p:sldId id="261" r:id="rId8"/>
    <p:sldId id="281" r:id="rId9"/>
    <p:sldId id="282" r:id="rId10"/>
    <p:sldId id="263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3" r:id="rId19"/>
    <p:sldId id="274" r:id="rId20"/>
    <p:sldId id="28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86" autoAdjust="0"/>
  </p:normalViewPr>
  <p:slideViewPr>
    <p:cSldViewPr>
      <p:cViewPr varScale="1">
        <p:scale>
          <a:sx n="64" d="100"/>
          <a:sy n="64" d="100"/>
        </p:scale>
        <p:origin x="-135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D75D-42AB-4780-BE31-A65A18221E22}" type="datetimeFigureOut">
              <a:rPr lang="ru-RU" smtClean="0"/>
              <a:t>01.01.2008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709AB-95A3-4939-94A9-926716F887C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D75D-42AB-4780-BE31-A65A18221E22}" type="datetimeFigureOut">
              <a:rPr lang="ru-RU" smtClean="0"/>
              <a:t>01.01.2008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709AB-95A3-4939-94A9-926716F887C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D75D-42AB-4780-BE31-A65A18221E22}" type="datetimeFigureOut">
              <a:rPr lang="ru-RU" smtClean="0"/>
              <a:t>01.01.2008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709AB-95A3-4939-94A9-926716F887C2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D75D-42AB-4780-BE31-A65A18221E22}" type="datetimeFigureOut">
              <a:rPr lang="ru-RU" smtClean="0"/>
              <a:t>01.01.2008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709AB-95A3-4939-94A9-926716F887C2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D75D-42AB-4780-BE31-A65A18221E22}" type="datetimeFigureOut">
              <a:rPr lang="ru-RU" smtClean="0"/>
              <a:t>01.01.2008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709AB-95A3-4939-94A9-926716F887C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D75D-42AB-4780-BE31-A65A18221E22}" type="datetimeFigureOut">
              <a:rPr lang="ru-RU" smtClean="0"/>
              <a:t>01.01.2008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709AB-95A3-4939-94A9-926716F887C2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D75D-42AB-4780-BE31-A65A18221E22}" type="datetimeFigureOut">
              <a:rPr lang="ru-RU" smtClean="0"/>
              <a:t>01.01.2008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709AB-95A3-4939-94A9-926716F887C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D75D-42AB-4780-BE31-A65A18221E22}" type="datetimeFigureOut">
              <a:rPr lang="ru-RU" smtClean="0"/>
              <a:t>01.01.2008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709AB-95A3-4939-94A9-926716F887C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D75D-42AB-4780-BE31-A65A18221E22}" type="datetimeFigureOut">
              <a:rPr lang="ru-RU" smtClean="0"/>
              <a:t>01.01.2008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709AB-95A3-4939-94A9-926716F887C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D75D-42AB-4780-BE31-A65A18221E22}" type="datetimeFigureOut">
              <a:rPr lang="ru-RU" smtClean="0"/>
              <a:t>01.01.2008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709AB-95A3-4939-94A9-926716F887C2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D75D-42AB-4780-BE31-A65A18221E22}" type="datetimeFigureOut">
              <a:rPr lang="ru-RU" smtClean="0"/>
              <a:t>01.01.2008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709AB-95A3-4939-94A9-926716F887C2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0AFD75D-42AB-4780-BE31-A65A18221E22}" type="datetimeFigureOut">
              <a:rPr lang="ru-RU" smtClean="0"/>
              <a:t>01.01.2008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41709AB-95A3-4939-94A9-926716F887C2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7772400" cy="1780108"/>
          </a:xfrm>
        </p:spPr>
        <p:txBody>
          <a:bodyPr>
            <a:noAutofit/>
          </a:bodyPr>
          <a:lstStyle/>
          <a:p>
            <a:r>
              <a:rPr lang="ru-RU" sz="5400" i="1" dirty="0" smtClean="0">
                <a:solidFill>
                  <a:schemeClr val="accent2">
                    <a:lumMod val="75000"/>
                  </a:schemeClr>
                </a:solidFill>
              </a:rPr>
              <a:t>Закаливание детей в </a:t>
            </a:r>
            <a:r>
              <a:rPr lang="ru-RU" sz="5400" i="1" smtClean="0">
                <a:solidFill>
                  <a:schemeClr val="accent2">
                    <a:lumMod val="75000"/>
                  </a:schemeClr>
                </a:solidFill>
              </a:rPr>
              <a:t>детском </a:t>
            </a:r>
            <a:r>
              <a:rPr lang="ru-RU" sz="5400" i="1" smtClean="0">
                <a:solidFill>
                  <a:schemeClr val="accent2">
                    <a:lumMod val="75000"/>
                  </a:schemeClr>
                </a:solidFill>
              </a:rPr>
              <a:t>саду.</a:t>
            </a:r>
            <a:endParaRPr lang="ru-RU" sz="54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5292080" y="5029200"/>
            <a:ext cx="3312368" cy="1064096"/>
          </a:xfrm>
        </p:spPr>
        <p:txBody>
          <a:bodyPr>
            <a:normAutofit fontScale="92500" lnSpcReduction="20000"/>
          </a:bodyPr>
          <a:lstStyle/>
          <a:p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</a:rPr>
              <a:t>Подготовил инструктор по плаванию МБДОУ ЦРР «Ладошки»</a:t>
            </a:r>
          </a:p>
          <a:p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</a:rPr>
              <a:t>Денисов Ю.А.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2132856"/>
            <a:ext cx="2821792" cy="2708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852936"/>
            <a:ext cx="3407469" cy="3705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468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060848"/>
            <a:ext cx="3195877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световоздушные ванны</a:t>
            </a:r>
          </a:p>
          <a:p>
            <a:pPr marL="0" indent="0">
              <a:buNone/>
            </a:pPr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солнечные ванны</a:t>
            </a:r>
          </a:p>
          <a:p>
            <a:pPr marL="0" indent="0">
              <a:buNone/>
            </a:pPr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отдых в тени</a:t>
            </a:r>
            <a:endParaRPr lang="ru-RU" sz="1800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Закаливание солнцем</a:t>
            </a:r>
            <a:endParaRPr lang="ru-RU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2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/>
          <p:cNvSpPr>
            <a:spLocks noChangeAspect="1" noChangeArrowheads="1"/>
          </p:cNvSpPr>
          <p:nvPr/>
        </p:nvSpPr>
        <p:spPr bwMode="auto">
          <a:xfrm>
            <a:off x="2159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/>
          <p:cNvSpPr>
            <a:spLocks noChangeAspect="1" noChangeArrowheads="1"/>
          </p:cNvSpPr>
          <p:nvPr/>
        </p:nvSpPr>
        <p:spPr bwMode="auto">
          <a:xfrm>
            <a:off x="3683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/>
          <p:cNvSpPr>
            <a:spLocks noChangeAspect="1" noChangeArrowheads="1"/>
          </p:cNvSpPr>
          <p:nvPr/>
        </p:nvSpPr>
        <p:spPr bwMode="auto">
          <a:xfrm>
            <a:off x="520700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/>
          <p:cNvSpPr>
            <a:spLocks noChangeAspect="1" noChangeArrowheads="1"/>
          </p:cNvSpPr>
          <p:nvPr/>
        </p:nvSpPr>
        <p:spPr bwMode="auto">
          <a:xfrm>
            <a:off x="673100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4" name="Picture 2" descr="C:\Documents and Settings\Пользователь\Рабочий стол\IMG_20221202_12162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658" y="2348880"/>
            <a:ext cx="4087725" cy="4091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Documents and Settings\Пользователь\Рабочий стол\IMG2022090317340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00" y="3187327"/>
            <a:ext cx="4320480" cy="3253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138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988840"/>
            <a:ext cx="2835837" cy="3450696"/>
          </a:xfrm>
        </p:spPr>
        <p:txBody>
          <a:bodyPr>
            <a:normAutofit/>
          </a:bodyPr>
          <a:lstStyle/>
          <a:p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-умывание</a:t>
            </a:r>
          </a:p>
          <a:p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-влажное обтирание</a:t>
            </a:r>
          </a:p>
          <a:p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-обливание ног</a:t>
            </a:r>
          </a:p>
          <a:p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-душ, общее обливание</a:t>
            </a:r>
          </a:p>
          <a:p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-купание</a:t>
            </a:r>
          </a:p>
          <a:p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полоскание горла</a:t>
            </a:r>
            <a:endParaRPr lang="ru-RU" sz="1800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Закаливание водой</a:t>
            </a:r>
            <a:endParaRPr lang="ru-RU" sz="4000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Пользователь\Рабочий стол\IMG-7db9a8381f8f650740860b43cc5f41c6-V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2132856"/>
            <a:ext cx="4954162" cy="423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753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2132856"/>
            <a:ext cx="4176464" cy="4392488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умывании детей старше двух лет им моют лицо, шею, верхнюю часть груди и руки до локтя. </a:t>
            </a:r>
            <a:endParaRPr lang="ru-RU" sz="18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Летом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можно умывать детей прохладной водой из-под крана. </a:t>
            </a:r>
            <a:endParaRPr lang="ru-RU" sz="18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такое закаливание начинают в прохладное время года, нужно брать </a:t>
            </a:r>
            <a:r>
              <a:rPr lang="ru-RU" sz="18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тёплую воду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(+28, постепенно (каждые 2-3 дня) снижая её температуру на 1-2 градуса, доводя до 18-17 градусов. </a:t>
            </a:r>
            <a:endParaRPr lang="ru-RU" sz="18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Непосредственно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после умывания кожу вытирают полотенцем. </a:t>
            </a:r>
            <a:endParaRPr lang="ru-RU" sz="18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Вся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процедура продолжается 1-2 минуты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Умывание</a:t>
            </a:r>
            <a:endParaRPr lang="ru-RU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s://ds04.infourok.ru/uploads/ex/1167/000f401e-7e6e2b48/hello_html_m449a2d5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2636912"/>
            <a:ext cx="3410744" cy="3922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743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thumbs.dreamstime.com/b/%D0%BC%D0%B8%D0%BB%D1%8B%D0%B9-%D0%BC%D0%B0%D0%BB%D1%8C%D1%87%D0%B8%D0%BA-%D0%BE%D0%B1%D1%82%D0%B8%D1%80%D0%B0%D1%8F-%D0%B5%D0%B3%D0%BE-%D1%81-%D0%BF%D0%BE%D0%BB%D0%BE%D1%82%D0%B5%D0%BD%D1%86%D0%B5%D0%BC-%D1%80%D0%B5%D0%B1%D0%B5%D0%BD%D0%BA-%D0%B8%D0%B3%D1%80%D0%B0%D1%8F-%D0%BD%D0%B0-%D0%BF%D0%BB%D1%8F%D0%B6%D0%B5-10644508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4968" y="2564904"/>
            <a:ext cx="4379640" cy="4293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204864"/>
            <a:ext cx="4320479" cy="4608512"/>
          </a:xfrm>
        </p:spPr>
        <p:txBody>
          <a:bodyPr>
            <a:normAutofit fontScale="92500" lnSpcReduction="10000"/>
          </a:bodyPr>
          <a:lstStyle/>
          <a:p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Действие обтирания </a:t>
            </a:r>
            <a:r>
              <a:rPr lang="ru-RU" sz="18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намного сильнее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чем умывания. </a:t>
            </a:r>
            <a:endParaRPr lang="ru-RU" sz="18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Обтирание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проводится варежкой из мягкой ткани или концом полотенца, смоченным водой нужной температуры. </a:t>
            </a:r>
            <a:endParaRPr lang="ru-RU" sz="18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Конечности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обтирают, слегка массируя кожу </a:t>
            </a:r>
            <a:r>
              <a:rPr lang="ru-RU" sz="1800" u="sng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направлению от пальцев к плечу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18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Общее </a:t>
            </a:r>
            <a:r>
              <a:rPr lang="ru-RU" sz="18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обтирание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производят в следующей последовательности: сначала обтирают верхние конечности, затем грудь, живот и спину. </a:t>
            </a:r>
            <a:endParaRPr lang="ru-RU" sz="18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Собственно </a:t>
            </a:r>
            <a:r>
              <a:rPr lang="ru-RU" sz="18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влажное обтирание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продолжается 1-2 минуты. </a:t>
            </a:r>
            <a:endParaRPr lang="ru-RU" sz="18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Сразу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после него кожу вытирают сухим мягким полотенцем с применением лёгкого массажа до появления умеренного покраснения.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89836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Обтирание</a:t>
            </a:r>
            <a:b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827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fsd.kopilkaurokov.ru/up/html/2019/04/02/k_5ca36b2036f1e/505765_2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2636912"/>
            <a:ext cx="3600400" cy="2836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004048" y="5301208"/>
            <a:ext cx="3960440" cy="132343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2132856"/>
            <a:ext cx="4752528" cy="4608512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Начинать надо с </a:t>
            </a:r>
            <a:r>
              <a:rPr lang="ru-RU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местного обливания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Ноги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обливают из ковша (ёмкостью 0,5 л, воду льют на нижнюю треть голеней и стоп.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Обязательно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соблюдать правило: 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прохладную воду лить только на тёплые ноги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Собственно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обливание продолжается 20-30 секунд, а затем следует растирание.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Более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сильное действие оказывает 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общее обливание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так как в этом случае вода действует не только температурой, но и давлением своей массы. Обливать ребёнка лучше из кувшина, ёмкостью 1,5-2 литра так, чтобы сразу облить всю поверхность тела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Обливание ног может сочетаться с такой гигиенической процедурой, как мытьё ног. После мытья ноги следует облить водой соответствующей температуры.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с водой также может быть использована как закаливающая процедура.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Обливание</a:t>
            </a:r>
            <a:endParaRPr lang="ru-RU" sz="4000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60032" y="5301208"/>
            <a:ext cx="42119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Важно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соблюдать соответствующую температуру воды (28 градусов). </a:t>
            </a:r>
            <a:endParaRPr lang="ru-RU" sz="16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Наблюдая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детьми, можно постепенно снизить температуру воды до комнатной, не допуская, однако, явления охлаждения. </a:t>
            </a:r>
          </a:p>
        </p:txBody>
      </p:sp>
    </p:spTree>
    <p:extLst>
      <p:ext uri="{BB962C8B-B14F-4D97-AF65-F5344CB8AC3E}">
        <p14:creationId xmlns:p14="http://schemas.microsoft.com/office/powerpoint/2010/main" val="272780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788024" y="5157192"/>
            <a:ext cx="4211960" cy="1569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2204864"/>
            <a:ext cx="4392488" cy="4653136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Общие души, ванны и купания не следует проводить раньше, чем через 30-40 минут после еды.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 старше года температура воды для ванны - 36-35 градусов, продолжительность ванны – 10 минут.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Высота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воды в ванне не должна достигать уровня соска сидящего ребёнка.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Закаливающее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действие обеспечивается последующим контрастным обливанием водой температуры на 2 градуса меньше, чем в ванне.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Специального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подогрева комнаты не требуется, надо лишь быстро вытирать и одевать ребёнка.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После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предварительного закаливания воздухом и водой целесообразно применение комбинированных воздействий – воздушная ванна с последующим обливанием.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Душ и общее обливание</a:t>
            </a:r>
            <a:endParaRPr lang="ru-RU" sz="4000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88024" y="5157192"/>
            <a:ext cx="4211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Обратная последовательность (</a:t>
            </a:r>
            <a:r>
              <a:rPr lang="ru-RU" sz="16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воздушная ванна после обливания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 вредна, так как даже после тщательного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вытирания,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кожа остаётся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повышено влажной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для предупреждения избыточной потери тепла должна быть защищена одеждой. </a:t>
            </a:r>
          </a:p>
        </p:txBody>
      </p:sp>
      <p:pic>
        <p:nvPicPr>
          <p:cNvPr id="20484" name="Picture 4" descr="https://funforkids.ru/pictures/hygiene/hygiene0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2492896"/>
            <a:ext cx="3112816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260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988840"/>
            <a:ext cx="4680520" cy="5040560"/>
          </a:xfrm>
        </p:spPr>
        <p:txBody>
          <a:bodyPr>
            <a:normAutofit fontScale="92500" lnSpcReduction="20000"/>
          </a:bodyPr>
          <a:lstStyle/>
          <a:p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Купание в открытых водоёмах оказывает наиболее </a:t>
            </a:r>
            <a:r>
              <a:rPr lang="ru-RU" sz="18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сильное действие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так как здесь имеет место одновременное влияние трёх факторов: </a:t>
            </a:r>
            <a:r>
              <a:rPr lang="ru-RU" sz="18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свежего воздуха, большой массы воды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8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солнечной радиации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всю поверхность кожных покровов. </a:t>
            </a:r>
            <a:endParaRPr lang="ru-RU" sz="18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обеспечении благоприятных условий купание в открытом водоёме в безветренную погоду разрешается детям </a:t>
            </a:r>
            <a:r>
              <a:rPr lang="ru-RU" sz="1800" u="sng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старше трёх лет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уже прошедшим предварительное закаливание воздухом и водой, при температуре воздуха на менее 25 градусов и воды не менее 23 градусов (не более одного раза в день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Хорошо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закалённым детям при ежедневном регулярном купании можно позволять купаться и в более прохладной воде, сокращая время купания. Продолжительность купания увеличивается, начиная с трёх минут до пяти-восьми минут.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Купание</a:t>
            </a:r>
            <a:endParaRPr lang="ru-RU" sz="4000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Пользователь\Рабочий стол\IMG-2c3015e27d3aeec52195e742f22e957a-V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700808"/>
            <a:ext cx="3762418" cy="5016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189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51520" y="5445224"/>
            <a:ext cx="3796360" cy="122413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4077072"/>
            <a:ext cx="338437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2364929"/>
            <a:ext cx="3796360" cy="135210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49993" y="3977803"/>
            <a:ext cx="3797887" cy="2880197"/>
          </a:xfrm>
        </p:spPr>
        <p:txBody>
          <a:bodyPr>
            <a:normAutofit fontScale="55000" lnSpcReduction="20000"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9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9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следует использовать растворы с содержанием лекарственных средств, особенно антибиотиков, ведь это даст обратный эффект, снизив местный иммунитет.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9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9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9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 </a:t>
            </a:r>
            <a:r>
              <a:rPr lang="ru-RU" sz="29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ребенок только учится полоскать горло, нужно использовать отвары трав или морскую воду. Следует подбирать только те растворы, которые не причинят вреда при случайном проглатывании.</a:t>
            </a:r>
            <a:endParaRPr lang="ru-RU" sz="29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26352"/>
          </a:xfrm>
        </p:spPr>
        <p:txBody>
          <a:bodyPr>
            <a:normAutofit fontScale="90000"/>
          </a:bodyPr>
          <a:lstStyle/>
          <a:p>
            <a:pPr lvl="0"/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закалять горло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правильно?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903264"/>
            <a:ext cx="37963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Контрастные полоскания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427984" y="2492896"/>
            <a:ext cx="4572000" cy="427809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u="sng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Этапы процедуры</a:t>
            </a:r>
            <a:r>
              <a:rPr lang="ru-RU" b="1" i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i="1" u="sng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t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Берется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стакана воды с температурой 45 и 15 градусов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eaLnBrk="0" fontAlgn="t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t" hangingPunct="0">
              <a:spcBef>
                <a:spcPct val="0"/>
              </a:spcBef>
              <a:spcAft>
                <a:spcPct val="0"/>
              </a:spcAft>
              <a:buFontTx/>
              <a:buAutoNum type="arabicPeriod" startAt="2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Полоскания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делаются поочередно, глоток из одного стакана (прохладной температуры), потом из другого (где жидкость горячая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lvl="0" eaLnBrk="0" fontAlgn="t" hangingPunct="0">
              <a:spcBef>
                <a:spcPct val="0"/>
              </a:spcBef>
              <a:spcAft>
                <a:spcPct val="0"/>
              </a:spcAft>
              <a:buFontTx/>
              <a:buAutoNum type="arabicPeriod" startAt="2"/>
            </a:pP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t" hangingPunct="0">
              <a:spcBef>
                <a:spcPct val="0"/>
              </a:spcBef>
              <a:spcAft>
                <a:spcPct val="0"/>
              </a:spcAft>
              <a:buFontTx/>
              <a:buAutoNum type="arabicPeriod" startAt="3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Процедура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может выполняться 2 раза в день по 30-60 секунд. Чем чаще ребенок делает полоскания горла, тем лучше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eaLnBrk="0" fontAlgn="t" hangingPunct="0">
              <a:spcBef>
                <a:spcPct val="0"/>
              </a:spcBef>
              <a:spcAft>
                <a:spcPct val="0"/>
              </a:spcAft>
              <a:buFontTx/>
              <a:buAutoNum type="arabicPeriod" startAt="3"/>
            </a:pP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t" hangingPunct="0">
              <a:spcBef>
                <a:spcPct val="0"/>
              </a:spcBef>
              <a:spcAft>
                <a:spcPct val="0"/>
              </a:spcAft>
              <a:buFontTx/>
              <a:buAutoNum type="arabicPeriod" startAt="4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Выполняется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процедура после еды.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2364929"/>
            <a:ext cx="403244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Контрастное закаливание гарантирует крепкий иммунитет ребенка.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Его проводят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специально для укрепления горла, повышения его устойчивости к заболеваниям.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059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988840"/>
            <a:ext cx="4492021" cy="3450696"/>
          </a:xfrm>
        </p:spPr>
        <p:txBody>
          <a:bodyPr>
            <a:normAutofit/>
          </a:bodyPr>
          <a:lstStyle/>
          <a:p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</a:rPr>
              <a:t>-ходьба по траве</a:t>
            </a:r>
          </a:p>
          <a:p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</a:rPr>
              <a:t>-ходьба по песку</a:t>
            </a:r>
          </a:p>
          <a:p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</a:rPr>
              <a:t>-ходьба по камешкам</a:t>
            </a:r>
          </a:p>
          <a:p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</a:rPr>
              <a:t>-ходьба по «дорожке здоровья»</a:t>
            </a:r>
            <a:endParaRPr lang="ru-RU" sz="18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Хождение босиком</a:t>
            </a:r>
            <a:endParaRPr lang="ru-RU" sz="4000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8" name="Picture 4" descr="https://ayamama.ru/wp-content/uploads/2018/11/rebenok-begaet-bosikom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2996952"/>
            <a:ext cx="3294251" cy="2196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0" name="Picture 6" descr="https://pbs.twimg.com/media/D7eDcweUEAAPRE4.jpg:large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581128"/>
            <a:ext cx="3837675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2" name="Picture 8" descr="https://get.pxhere.com/photo/hand-beach-coast-sand-snow-winter-people-girl-white-feet-kid-leg-spring-mud-child-human-blue-baby-season-material-human-body-barefoot-toes-toddler-footwear-skin-beauty-60373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3956030"/>
            <a:ext cx="3151022" cy="2145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307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40825" y="1539308"/>
            <a:ext cx="4932040" cy="3450696"/>
          </a:xfrm>
        </p:spPr>
        <p:txBody>
          <a:bodyPr>
            <a:normAutofit/>
          </a:bodyPr>
          <a:lstStyle/>
          <a:p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утренняя зарядка</a:t>
            </a:r>
          </a:p>
          <a:p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-подвижные игры</a:t>
            </a:r>
          </a:p>
          <a:p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-спортивные игры</a:t>
            </a:r>
          </a:p>
          <a:p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-физические упражнения на прогулке</a:t>
            </a:r>
          </a:p>
          <a:p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-самостоятельная двигательная активность</a:t>
            </a:r>
            <a:endParaRPr lang="ru-RU" sz="1800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Оптимальный двигательный режим</a:t>
            </a:r>
            <a:endParaRPr lang="ru-RU" sz="4000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Пользователь\Рабочий стол\IMG-a49fe38627c9bc546eda9470b36113ed-V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717032"/>
            <a:ext cx="4032448" cy="2837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Documents and Settings\Пользователь\Рабочий стол\IMG-a9613114bfada3786e581b6960311265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3672408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872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96806" y="2729803"/>
            <a:ext cx="4176464" cy="14401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703016"/>
            <a:ext cx="460851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Закаливание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это система профилактических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мероприятий, направленных на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сопротивляемость организма неблагоприятным факторам окружающей среды.</a:t>
            </a:r>
          </a:p>
          <a:p>
            <a:pPr algn="just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Методики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закаливания детей дошкольного возраста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предполагают намеренное воздействие на организм малыша холодом. При этом устойчивость организма развивается и к другим воздействиям.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91680" y="561651"/>
            <a:ext cx="565180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такое закаливание?</a:t>
            </a:r>
          </a:p>
        </p:txBody>
      </p:sp>
      <p:pic>
        <p:nvPicPr>
          <p:cNvPr id="1026" name="Picture 2" descr="C:\Documents and Settings\Пользователь\Рабочий стол\IMG_20221202_1216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2202798"/>
            <a:ext cx="3312368" cy="4289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572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71600" y="2708920"/>
            <a:ext cx="7416824" cy="2880320"/>
          </a:xfrm>
        </p:spPr>
        <p:txBody>
          <a:bodyPr>
            <a:normAutofit/>
          </a:bodyPr>
          <a:lstStyle/>
          <a:p>
            <a:pPr marL="0" lvl="0" indent="0" algn="ctr">
              <a:spcBef>
                <a:spcPts val="0"/>
              </a:spcBef>
              <a:buClrTx/>
              <a:buSzTx/>
              <a:buNone/>
            </a:pP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Солнце, воздух и вода </a:t>
            </a:r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наши верные друзья!</a:t>
            </a: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i="1" dirty="0">
              <a:solidFill>
                <a:srgbClr val="FF0000"/>
              </a:solidFill>
              <a:latin typeface="Cambria"/>
            </a:endParaRPr>
          </a:p>
          <a:p>
            <a:endParaRPr lang="ru-RU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Спасибо за внимание!</a:t>
            </a:r>
            <a:endParaRPr lang="ru-RU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275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204864"/>
            <a:ext cx="4536504" cy="439248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sz="18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постепенности увеличения закаливающих воздействий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(при закаливании организма недопустимо форсированное снижение температуры или увеличение продолжительности процедуры).</a:t>
            </a:r>
          </a:p>
          <a:p>
            <a:pPr marL="0" indent="0">
              <a:buNone/>
            </a:pPr>
            <a:endParaRPr lang="ru-RU" sz="18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Систематичность </a:t>
            </a:r>
            <a:r>
              <a:rPr lang="ru-RU" sz="18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закаливания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(регулярное повторение закаливающих процедур).</a:t>
            </a:r>
          </a:p>
          <a:p>
            <a:pPr marL="0" indent="0">
              <a:buNone/>
            </a:pPr>
            <a:endParaRPr lang="ru-RU" sz="18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Учет </a:t>
            </a:r>
            <a:r>
              <a:rPr lang="ru-RU" sz="18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индивидуальных, возрастных особенностей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организма ребенка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ctr">
              <a:buNone/>
            </a:pPr>
            <a:endParaRPr lang="ru-RU" sz="18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1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</a:t>
            </a: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«не навреди»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sz="2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 закаливания</a:t>
            </a:r>
            <a:endParaRPr lang="ru-RU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s://img2.freepng.ru/20190527/obk/kisspng-vector-graphics-clip-art-portable-network-graphics-cat-spray-5cebf51fe08f95.073456031558967583919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2780927"/>
            <a:ext cx="3340067" cy="3785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258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2348880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Существует ряд 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противопоказаний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когда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закаливание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детском саду ребенку не рекомендуется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именно: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еще не прошло пяти дней после заболевания или профилактической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прививки;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еще не прошло двух недель после обострения хронического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заболевания;</a:t>
            </a:r>
          </a:p>
          <a:p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повышенная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температура у ребенка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вечером,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страх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ребенка перед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закаливанием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6146" name="Picture 2" descr="https://cstor.nn2.ru/blog/data/blog/2020-06/3013255_159212196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2938786"/>
            <a:ext cx="3096344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2580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348880"/>
            <a:ext cx="4824535" cy="43204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Обязательно одевать детей 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погоде. 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Нельзя детей укутывать.</a:t>
            </a:r>
          </a:p>
          <a:p>
            <a:pPr marL="0" indent="0">
              <a:buNone/>
            </a:pPr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Перед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сном обязательно 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проветривать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комнату.</a:t>
            </a:r>
          </a:p>
          <a:p>
            <a:pPr marL="0" indent="0">
              <a:buNone/>
            </a:pPr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Ночью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температура должна быть немного ниже дневной.</a:t>
            </a:r>
          </a:p>
          <a:p>
            <a:pPr marL="0" indent="0">
              <a:buNone/>
            </a:pPr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После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сна обязательно 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должны умываться.</a:t>
            </a:r>
            <a:endParaRPr lang="ru-RU" sz="18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Независимо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погоды обязательно 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гулять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детьми.</a:t>
            </a:r>
            <a:endParaRPr lang="ru-RU" sz="18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помещении 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одевать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легкую одежду.</a:t>
            </a:r>
          </a:p>
          <a:p>
            <a:pPr marL="0" indent="0">
              <a:buNone/>
            </a:pPr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ребенок заболел, то к процедурам можно возвращаться только после полного его выздоровления.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Правила закаливания</a:t>
            </a:r>
            <a:endParaRPr lang="ru-RU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s://www.stoplike.ru/wp-content/uploads/2017/04/pravil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7" y="3030023"/>
            <a:ext cx="3968441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437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204864"/>
            <a:ext cx="4203989" cy="23762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основным средствам и методам закаливания относятся</a:t>
            </a:r>
            <a:r>
              <a:rPr lang="ru-RU" sz="1800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8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закаливание </a:t>
            </a:r>
            <a:r>
              <a:rPr lang="ru-RU" sz="1800" b="1" u="sng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воздухом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солнечные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ванны;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водные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процедуры;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хождение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босиком;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оптимальный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двигательный режим.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Средства и способы закаливания</a:t>
            </a:r>
            <a:endParaRPr lang="ru-RU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4" descr="https://veremeika.ru/wp-content/uploads/2019/05/chisty-vozduh.jpg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s://veremeika.ru/wp-content/uploads/2019/05/chisty-vozduh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3" y="4731058"/>
            <a:ext cx="3022548" cy="2010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get.pxhere.com/photo/sea-horizon-sun-sunrise-sunset-sunlight-morning-dawn-dusk-evening-reflection-mar-galicia-sol-atlantic-ocaso-horizonte-atlantico-afterglow-coru-a-puesta-red-sky-at-morning-41467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2595117"/>
            <a:ext cx="3192910" cy="2832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cdn.pixabay.com/photo/2016/04/06/20/32/grass-1312697_128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6282" y="4731057"/>
            <a:ext cx="3059933" cy="2010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276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179512" y="2852936"/>
            <a:ext cx="2736304" cy="338437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94646" y="1268760"/>
            <a:ext cx="6065586" cy="2088233"/>
          </a:xfrm>
        </p:spPr>
        <p:txBody>
          <a:bodyPr>
            <a:noAutofit/>
          </a:bodyPr>
          <a:lstStyle/>
          <a:p>
            <a:pPr>
              <a:buClrTx/>
              <a:buFont typeface="Wingdings" pitchFamily="2" charset="2"/>
              <a:buChar char="v"/>
            </a:pP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прогулки в любую погоду в соответствующей одежде</a:t>
            </a:r>
          </a:p>
          <a:p>
            <a:pPr>
              <a:buClrTx/>
              <a:buFont typeface="Wingdings" pitchFamily="2" charset="2"/>
              <a:buChar char="v"/>
            </a:pP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сон на воздухе</a:t>
            </a:r>
          </a:p>
          <a:p>
            <a:pPr>
              <a:buClrTx/>
              <a:buFont typeface="Wingdings" pitchFamily="2" charset="2"/>
              <a:buChar char="v"/>
            </a:pP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специальные воздушные ванны</a:t>
            </a:r>
          </a:p>
          <a:p>
            <a:pPr algn="ctr">
              <a:buClrTx/>
              <a:buFont typeface="Wingdings" pitchFamily="2" charset="2"/>
              <a:buChar char="v"/>
            </a:pP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003232" cy="1002440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Закаливание воздухом</a:t>
            </a:r>
            <a:endParaRPr lang="ru-RU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9liski.detkin-club.ru/images/custom_2/6006415828_5ee7e1cda0ac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2708920"/>
            <a:ext cx="4859908" cy="3454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Documents and Settings\Пользователь\Рабочий стол\IMG_20221202_12165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79512" y="2852936"/>
            <a:ext cx="3430174" cy="3500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96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4676475" y="4686821"/>
            <a:ext cx="4071989" cy="203132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Прогулка</a:t>
            </a:r>
            <a:endParaRPr lang="ru-RU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916832"/>
            <a:ext cx="446449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температуре воздуха 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+6 до -2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дети должны быть одеты в 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четырёхслойную одежду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бельё, платье, колготы, трикотажную кофту (свитер, рейтузы, куртку или демисезонное пальто (при зимнем пальто не следует надевать кофту), сапожки.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снижении температуры 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 -3, -8 </a:t>
            </a:r>
            <a:r>
              <a:rPr lang="ru-RU" u="sng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демисезонное пальто заменяется зимним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на ноги надевают утеплённые сапоги; при температуре от -1 до -14 градусов дополнительно надевают вторые рейтузы, утеплённые сапоги с носками.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76475" y="4686821"/>
            <a:ext cx="41399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Большую роль в закаливании воздухом вне помещения играет прогулка. </a:t>
            </a:r>
          </a:p>
          <a:p>
            <a:pPr algn="ctr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Здесь важно правильно одеть и обуть ребёнка соответственно сезону и погоде, чтобы обеспечить ему свободу движений и необходимый тепловой комфорт. </a:t>
            </a:r>
          </a:p>
        </p:txBody>
      </p:sp>
      <p:pic>
        <p:nvPicPr>
          <p:cNvPr id="3075" name="Picture 3" descr="C:\Documents and Settings\Пользователь\Рабочий стол\IMG2022111516021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8792" y="1268760"/>
            <a:ext cx="3029671" cy="3272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551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2348880"/>
            <a:ext cx="446449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зимнее время важно предупредить 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переохлаждение организма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ребёнка, для этого надо следить, чтобы ноги и руки у него были сухими, промокшие варежки необходимо своевременно заменять. Игры нужно подбирать подвижные, но чтобы ребёнок не перегревался.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наступлением тепла детей постепенно переводят на </a:t>
            </a:r>
            <a:r>
              <a:rPr lang="ru-RU" u="sng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двухслойную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а затем на </a:t>
            </a:r>
            <a:r>
              <a:rPr lang="ru-RU" u="sng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однослойную одежду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Во время подвижных игр одежда должна быть спортивной – тренировочный костюм или трусы и майка.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07704" y="404664"/>
            <a:ext cx="48245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Благодаря прогулкам и правильно организованному дневному сну даже зимой ребёнок находится на свежем воздухе 4-5 часов.</a:t>
            </a:r>
          </a:p>
        </p:txBody>
      </p:sp>
      <p:pic>
        <p:nvPicPr>
          <p:cNvPr id="13314" name="Picture 2" descr="https://family-child.ru/wp-content/uploads/2015/01/%D0%9F%D1%81%D0%B8%D1%85%D0%BE%D1%82%D0%B8%D0%BF-%D1%80%D0%B5%D0%B1%D0%B5%D0%BD%D0%BA%D0%B0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574570"/>
            <a:ext cx="4716016" cy="3795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858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542</TotalTime>
  <Words>1248</Words>
  <Application>Microsoft Office PowerPoint</Application>
  <PresentationFormat>Экран (4:3)</PresentationFormat>
  <Paragraphs>132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Волна</vt:lpstr>
      <vt:lpstr>Закаливание детей в детском саду.</vt:lpstr>
      <vt:lpstr>Презентация PowerPoint</vt:lpstr>
      <vt:lpstr>Принципы закаливания</vt:lpstr>
      <vt:lpstr>Презентация PowerPoint</vt:lpstr>
      <vt:lpstr>Правила закаливания</vt:lpstr>
      <vt:lpstr>Средства и способы закаливания</vt:lpstr>
      <vt:lpstr>Закаливание воздухом</vt:lpstr>
      <vt:lpstr>Прогулка</vt:lpstr>
      <vt:lpstr>Презентация PowerPoint</vt:lpstr>
      <vt:lpstr>Закаливание солнцем</vt:lpstr>
      <vt:lpstr>Закаливание водой</vt:lpstr>
      <vt:lpstr>Умывание</vt:lpstr>
      <vt:lpstr>Обтирание </vt:lpstr>
      <vt:lpstr>Обливание</vt:lpstr>
      <vt:lpstr>Душ и общее обливание</vt:lpstr>
      <vt:lpstr>Купание</vt:lpstr>
      <vt:lpstr>Как закалять горло правильно? </vt:lpstr>
      <vt:lpstr>Хождение босиком</vt:lpstr>
      <vt:lpstr>Оптимальный двигательный режим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Закаливание детей в детском саду</dc:title>
  <dc:creator>Дима</dc:creator>
  <cp:lastModifiedBy>User</cp:lastModifiedBy>
  <cp:revision>44</cp:revision>
  <dcterms:created xsi:type="dcterms:W3CDTF">2020-11-16T05:13:54Z</dcterms:created>
  <dcterms:modified xsi:type="dcterms:W3CDTF">2007-12-31T21:03:48Z</dcterms:modified>
</cp:coreProperties>
</file>