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63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3084" y="-11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Для учителей\Фото\1621598016_14-phonoteka_org-p-fon-skazochnii-gorod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79912" y="692696"/>
            <a:ext cx="4176464" cy="132343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ЦВЕТОЧНЫЙ ГОРОД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54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952756"/>
            <a:ext cx="1296144" cy="37119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098" y="216374"/>
            <a:ext cx="3888432" cy="29201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347544"/>
            <a:ext cx="1928749" cy="33171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51520" y="332656"/>
            <a:ext cx="2520280" cy="1107996"/>
          </a:xfrm>
          <a:prstGeom prst="rect">
            <a:avLst/>
          </a:prstGeom>
          <a:solidFill>
            <a:srgbClr val="FFFF0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ru-RU" sz="5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endParaRPr lang="ru-RU" sz="5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08304" y="4808724"/>
            <a:ext cx="1814229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sz="5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28183" y="216374"/>
            <a:ext cx="2894349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   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sz="5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5816" y="4831240"/>
            <a:ext cx="2088232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5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2" descr="F:\Для учителей\Фото\морож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37" y="1169731"/>
            <a:ext cx="1308323" cy="29969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648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316" y="260648"/>
            <a:ext cx="3802918" cy="602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94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8066"/>
            <a:ext cx="9144000" cy="562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497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098" y="188640"/>
            <a:ext cx="6381328" cy="638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413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8236470" cy="6188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39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17</TotalTime>
  <Words>11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7</cp:revision>
  <dcterms:created xsi:type="dcterms:W3CDTF">2023-03-25T18:46:12Z</dcterms:created>
  <dcterms:modified xsi:type="dcterms:W3CDTF">2023-04-07T14:09:10Z</dcterms:modified>
</cp:coreProperties>
</file>