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ppt/charts/chart1.xml" ContentType="application/vnd.openxmlformats-officedocument.drawingml.chart+xml"/>
  <Override PartName="/ppt/diagrams/data38.xml" ContentType="application/vnd.openxmlformats-officedocument.drawingml.diagramData+xml"/>
  <Override PartName="/ppt/diagrams/layout38.xml" ContentType="application/vnd.openxmlformats-officedocument.drawingml.diagramLayout+xml"/>
  <Override PartName="/ppt/diagrams/quickStyle38.xml" ContentType="application/vnd.openxmlformats-officedocument.drawingml.diagramStyle+xml"/>
  <Override PartName="/ppt/diagrams/colors38.xml" ContentType="application/vnd.openxmlformats-officedocument.drawingml.diagramColors+xml"/>
  <Override PartName="/ppt/diagrams/drawing38.xml" ContentType="application/vnd.ms-office.drawingml.diagramDrawing+xml"/>
  <Override PartName="/ppt/diagrams/data39.xml" ContentType="application/vnd.openxmlformats-officedocument.drawingml.diagramData+xml"/>
  <Override PartName="/ppt/diagrams/layout39.xml" ContentType="application/vnd.openxmlformats-officedocument.drawingml.diagramLayout+xml"/>
  <Override PartName="/ppt/diagrams/quickStyle39.xml" ContentType="application/vnd.openxmlformats-officedocument.drawingml.diagramStyle+xml"/>
  <Override PartName="/ppt/diagrams/colors39.xml" ContentType="application/vnd.openxmlformats-officedocument.drawingml.diagramColors+xml"/>
  <Override PartName="/ppt/diagrams/drawing39.xml" ContentType="application/vnd.ms-office.drawingml.diagramDrawing+xml"/>
  <Override PartName="/ppt/diagrams/data40.xml" ContentType="application/vnd.openxmlformats-officedocument.drawingml.diagramData+xml"/>
  <Override PartName="/ppt/diagrams/layout40.xml" ContentType="application/vnd.openxmlformats-officedocument.drawingml.diagramLayout+xml"/>
  <Override PartName="/ppt/diagrams/quickStyle40.xml" ContentType="application/vnd.openxmlformats-officedocument.drawingml.diagramStyle+xml"/>
  <Override PartName="/ppt/diagrams/colors40.xml" ContentType="application/vnd.openxmlformats-officedocument.drawingml.diagramColors+xml"/>
  <Override PartName="/ppt/diagrams/drawing40.xml" ContentType="application/vnd.ms-office.drawingml.diagramDrawing+xml"/>
  <Override PartName="/ppt/charts/chart2.xml" ContentType="application/vnd.openxmlformats-officedocument.drawingml.chart+xml"/>
  <Override PartName="/ppt/diagrams/data41.xml" ContentType="application/vnd.openxmlformats-officedocument.drawingml.diagramData+xml"/>
  <Override PartName="/ppt/diagrams/layout41.xml" ContentType="application/vnd.openxmlformats-officedocument.drawingml.diagramLayout+xml"/>
  <Override PartName="/ppt/diagrams/quickStyle41.xml" ContentType="application/vnd.openxmlformats-officedocument.drawingml.diagramStyle+xml"/>
  <Override PartName="/ppt/diagrams/colors41.xml" ContentType="application/vnd.openxmlformats-officedocument.drawingml.diagramColors+xml"/>
  <Override PartName="/ppt/diagrams/drawing41.xml" ContentType="application/vnd.ms-office.drawingml.diagramDrawing+xml"/>
  <Override PartName="/ppt/diagrams/data42.xml" ContentType="application/vnd.openxmlformats-officedocument.drawingml.diagramData+xml"/>
  <Override PartName="/ppt/diagrams/layout42.xml" ContentType="application/vnd.openxmlformats-officedocument.drawingml.diagramLayout+xml"/>
  <Override PartName="/ppt/diagrams/quickStyle42.xml" ContentType="application/vnd.openxmlformats-officedocument.drawingml.diagramStyle+xml"/>
  <Override PartName="/ppt/diagrams/colors42.xml" ContentType="application/vnd.openxmlformats-officedocument.drawingml.diagramColors+xml"/>
  <Override PartName="/ppt/diagrams/drawing42.xml" ContentType="application/vnd.ms-office.drawingml.diagramDrawing+xml"/>
  <Override PartName="/ppt/diagrams/data43.xml" ContentType="application/vnd.openxmlformats-officedocument.drawingml.diagramData+xml"/>
  <Override PartName="/ppt/diagrams/layout43.xml" ContentType="application/vnd.openxmlformats-officedocument.drawingml.diagramLayout+xml"/>
  <Override PartName="/ppt/diagrams/quickStyle43.xml" ContentType="application/vnd.openxmlformats-officedocument.drawingml.diagramStyle+xml"/>
  <Override PartName="/ppt/diagrams/colors43.xml" ContentType="application/vnd.openxmlformats-officedocument.drawingml.diagramColors+xml"/>
  <Override PartName="/ppt/diagrams/drawing43.xml" ContentType="application/vnd.ms-office.drawingml.diagramDrawing+xml"/>
  <Override PartName="/ppt/diagrams/data44.xml" ContentType="application/vnd.openxmlformats-officedocument.drawingml.diagramData+xml"/>
  <Override PartName="/ppt/diagrams/layout44.xml" ContentType="application/vnd.openxmlformats-officedocument.drawingml.diagramLayout+xml"/>
  <Override PartName="/ppt/diagrams/quickStyle44.xml" ContentType="application/vnd.openxmlformats-officedocument.drawingml.diagramStyle+xml"/>
  <Override PartName="/ppt/diagrams/colors44.xml" ContentType="application/vnd.openxmlformats-officedocument.drawingml.diagramColors+xml"/>
  <Override PartName="/ppt/diagrams/drawing44.xml" ContentType="application/vnd.ms-office.drawingml.diagramDrawing+xml"/>
  <Override PartName="/ppt/diagrams/data45.xml" ContentType="application/vnd.openxmlformats-officedocument.drawingml.diagramData+xml"/>
  <Override PartName="/ppt/diagrams/layout45.xml" ContentType="application/vnd.openxmlformats-officedocument.drawingml.diagramLayout+xml"/>
  <Override PartName="/ppt/diagrams/quickStyle45.xml" ContentType="application/vnd.openxmlformats-officedocument.drawingml.diagramStyle+xml"/>
  <Override PartName="/ppt/diagrams/colors45.xml" ContentType="application/vnd.openxmlformats-officedocument.drawingml.diagramColors+xml"/>
  <Override PartName="/ppt/diagrams/drawing45.xml" ContentType="application/vnd.ms-office.drawingml.diagramDrawing+xml"/>
  <Override PartName="/ppt/diagrams/data46.xml" ContentType="application/vnd.openxmlformats-officedocument.drawingml.diagramData+xml"/>
  <Override PartName="/ppt/diagrams/layout46.xml" ContentType="application/vnd.openxmlformats-officedocument.drawingml.diagramLayout+xml"/>
  <Override PartName="/ppt/diagrams/quickStyle46.xml" ContentType="application/vnd.openxmlformats-officedocument.drawingml.diagramStyle+xml"/>
  <Override PartName="/ppt/diagrams/colors46.xml" ContentType="application/vnd.openxmlformats-officedocument.drawingml.diagramColors+xml"/>
  <Override PartName="/ppt/diagrams/drawing46.xml" ContentType="application/vnd.ms-office.drawingml.diagramDrawing+xml"/>
  <Override PartName="/ppt/diagrams/data47.xml" ContentType="application/vnd.openxmlformats-officedocument.drawingml.diagramData+xml"/>
  <Override PartName="/ppt/diagrams/layout47.xml" ContentType="application/vnd.openxmlformats-officedocument.drawingml.diagramLayout+xml"/>
  <Override PartName="/ppt/diagrams/quickStyle47.xml" ContentType="application/vnd.openxmlformats-officedocument.drawingml.diagramStyle+xml"/>
  <Override PartName="/ppt/diagrams/colors47.xml" ContentType="application/vnd.openxmlformats-officedocument.drawingml.diagramColors+xml"/>
  <Override PartName="/ppt/diagrams/drawing47.xml" ContentType="application/vnd.ms-office.drawingml.diagramDrawing+xml"/>
  <Override PartName="/ppt/diagrams/data48.xml" ContentType="application/vnd.openxmlformats-officedocument.drawingml.diagramData+xml"/>
  <Override PartName="/ppt/diagrams/layout48.xml" ContentType="application/vnd.openxmlformats-officedocument.drawingml.diagramLayout+xml"/>
  <Override PartName="/ppt/diagrams/quickStyle48.xml" ContentType="application/vnd.openxmlformats-officedocument.drawingml.diagramStyle+xml"/>
  <Override PartName="/ppt/diagrams/colors48.xml" ContentType="application/vnd.openxmlformats-officedocument.drawingml.diagramColors+xml"/>
  <Override PartName="/ppt/diagrams/drawing48.xml" ContentType="application/vnd.ms-office.drawingml.diagramDrawing+xml"/>
  <Override PartName="/ppt/diagrams/data49.xml" ContentType="application/vnd.openxmlformats-officedocument.drawingml.diagramData+xml"/>
  <Override PartName="/ppt/diagrams/layout49.xml" ContentType="application/vnd.openxmlformats-officedocument.drawingml.diagramLayout+xml"/>
  <Override PartName="/ppt/diagrams/quickStyle49.xml" ContentType="application/vnd.openxmlformats-officedocument.drawingml.diagramStyle+xml"/>
  <Override PartName="/ppt/diagrams/colors49.xml" ContentType="application/vnd.openxmlformats-officedocument.drawingml.diagramColors+xml"/>
  <Override PartName="/ppt/diagrams/drawing49.xml" ContentType="application/vnd.ms-office.drawingml.diagramDrawing+xml"/>
  <Override PartName="/ppt/diagrams/data50.xml" ContentType="application/vnd.openxmlformats-officedocument.drawingml.diagramData+xml"/>
  <Override PartName="/ppt/diagrams/layout50.xml" ContentType="application/vnd.openxmlformats-officedocument.drawingml.diagramLayout+xml"/>
  <Override PartName="/ppt/diagrams/quickStyle50.xml" ContentType="application/vnd.openxmlformats-officedocument.drawingml.diagramStyle+xml"/>
  <Override PartName="/ppt/diagrams/colors50.xml" ContentType="application/vnd.openxmlformats-officedocument.drawingml.diagramColors+xml"/>
  <Override PartName="/ppt/diagrams/drawing50.xml" ContentType="application/vnd.ms-office.drawingml.diagramDrawing+xml"/>
  <Override PartName="/ppt/diagrams/data51.xml" ContentType="application/vnd.openxmlformats-officedocument.drawingml.diagramData+xml"/>
  <Override PartName="/ppt/diagrams/layout51.xml" ContentType="application/vnd.openxmlformats-officedocument.drawingml.diagramLayout+xml"/>
  <Override PartName="/ppt/diagrams/quickStyle51.xml" ContentType="application/vnd.openxmlformats-officedocument.drawingml.diagramStyle+xml"/>
  <Override PartName="/ppt/diagrams/colors51.xml" ContentType="application/vnd.openxmlformats-officedocument.drawingml.diagramColors+xml"/>
  <Override PartName="/ppt/diagrams/drawing51.xml" ContentType="application/vnd.ms-office.drawingml.diagramDrawing+xml"/>
  <Override PartName="/ppt/diagrams/data52.xml" ContentType="application/vnd.openxmlformats-officedocument.drawingml.diagramData+xml"/>
  <Override PartName="/ppt/diagrams/layout52.xml" ContentType="application/vnd.openxmlformats-officedocument.drawingml.diagramLayout+xml"/>
  <Override PartName="/ppt/diagrams/quickStyle52.xml" ContentType="application/vnd.openxmlformats-officedocument.drawingml.diagramStyle+xml"/>
  <Override PartName="/ppt/diagrams/colors52.xml" ContentType="application/vnd.openxmlformats-officedocument.drawingml.diagramColors+xml"/>
  <Override PartName="/ppt/diagrams/drawing52.xml" ContentType="application/vnd.ms-office.drawingml.diagramDrawing+xml"/>
  <Override PartName="/ppt/diagrams/data53.xml" ContentType="application/vnd.openxmlformats-officedocument.drawingml.diagramData+xml"/>
  <Override PartName="/ppt/diagrams/layout53.xml" ContentType="application/vnd.openxmlformats-officedocument.drawingml.diagramLayout+xml"/>
  <Override PartName="/ppt/diagrams/quickStyle53.xml" ContentType="application/vnd.openxmlformats-officedocument.drawingml.diagramStyle+xml"/>
  <Override PartName="/ppt/diagrams/colors53.xml" ContentType="application/vnd.openxmlformats-officedocument.drawingml.diagramColors+xml"/>
  <Override PartName="/ppt/diagrams/drawing53.xml" ContentType="application/vnd.ms-office.drawingml.diagramDrawing+xml"/>
  <Override PartName="/ppt/diagrams/data54.xml" ContentType="application/vnd.openxmlformats-officedocument.drawingml.diagramData+xml"/>
  <Override PartName="/ppt/diagrams/layout54.xml" ContentType="application/vnd.openxmlformats-officedocument.drawingml.diagramLayout+xml"/>
  <Override PartName="/ppt/diagrams/quickStyle54.xml" ContentType="application/vnd.openxmlformats-officedocument.drawingml.diagramStyle+xml"/>
  <Override PartName="/ppt/diagrams/colors54.xml" ContentType="application/vnd.openxmlformats-officedocument.drawingml.diagramColors+xml"/>
  <Override PartName="/ppt/diagrams/drawing54.xml" ContentType="application/vnd.ms-office.drawingml.diagramDrawing+xml"/>
  <Override PartName="/ppt/diagrams/data55.xml" ContentType="application/vnd.openxmlformats-officedocument.drawingml.diagramData+xml"/>
  <Override PartName="/ppt/diagrams/layout55.xml" ContentType="application/vnd.openxmlformats-officedocument.drawingml.diagramLayout+xml"/>
  <Override PartName="/ppt/diagrams/quickStyle55.xml" ContentType="application/vnd.openxmlformats-officedocument.drawingml.diagramStyle+xml"/>
  <Override PartName="/ppt/diagrams/colors55.xml" ContentType="application/vnd.openxmlformats-officedocument.drawingml.diagramColors+xml"/>
  <Override PartName="/ppt/diagrams/drawing5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4" r:id="rId2"/>
    <p:sldId id="285" r:id="rId3"/>
    <p:sldId id="286" r:id="rId4"/>
    <p:sldId id="288" r:id="rId5"/>
    <p:sldId id="287" r:id="rId6"/>
    <p:sldId id="289" r:id="rId7"/>
    <p:sldId id="290" r:id="rId8"/>
    <p:sldId id="291" r:id="rId9"/>
    <p:sldId id="292" r:id="rId10"/>
    <p:sldId id="293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94" r:id="rId20"/>
    <p:sldId id="295" r:id="rId21"/>
    <p:sldId id="296" r:id="rId22"/>
    <p:sldId id="297" r:id="rId23"/>
    <p:sldId id="298" r:id="rId24"/>
    <p:sldId id="279" r:id="rId25"/>
    <p:sldId id="280" r:id="rId26"/>
    <p:sldId id="281" r:id="rId27"/>
    <p:sldId id="282" r:id="rId28"/>
    <p:sldId id="283" r:id="rId29"/>
    <p:sldId id="299" r:id="rId3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FF9900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74" autoAdjust="0"/>
    <p:restoredTop sz="94660"/>
  </p:normalViewPr>
  <p:slideViewPr>
    <p:cSldViewPr snapToGrid="0">
      <p:cViewPr varScale="1">
        <p:scale>
          <a:sx n="82" d="100"/>
          <a:sy n="82" d="100"/>
        </p:scale>
        <p:origin x="830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ru-RU"/>
              <a:t>Грузооборот по Северному морскому пути за 2021 год 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0449051152106995"/>
          <c:y val="0.17718657418487005"/>
          <c:w val="0.7387737211973251"/>
          <c:h val="0.4836705810508595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Грузооборот по Северному морскому пути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637E-424E-AB87-CDB2521ABD00}"/>
              </c:ext>
            </c:extLst>
          </c:dPt>
          <c:dPt>
            <c:idx val="1"/>
            <c:bubble3D val="0"/>
            <c:spPr>
              <a:solidFill>
                <a:srgbClr val="7030A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637E-424E-AB87-CDB2521ABD00}"/>
              </c:ext>
            </c:extLst>
          </c:dPt>
          <c:dPt>
            <c:idx val="2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637E-424E-AB87-CDB2521ABD0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637E-424E-AB87-CDB2521ABD00}"/>
              </c:ext>
            </c:extLst>
          </c:dPt>
          <c:dPt>
            <c:idx val="4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637E-424E-AB87-CDB2521ABD00}"/>
              </c:ext>
            </c:extLst>
          </c:dPt>
          <c:cat>
            <c:strRef>
              <c:f>Лист1!$A$2:$A$6</c:f>
              <c:strCache>
                <c:ptCount val="5"/>
                <c:pt idx="0">
                  <c:v>Газ и газоконденсат</c:v>
                </c:pt>
                <c:pt idx="1">
                  <c:v>Нефть</c:v>
                </c:pt>
                <c:pt idx="2">
                  <c:v>Уголь </c:v>
                </c:pt>
                <c:pt idx="3">
                  <c:v>Рудоконцентрат</c:v>
                </c:pt>
                <c:pt idx="4">
                  <c:v>Прочее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  <c:pt idx="4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637E-424E-AB87-CDB2521ABD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400" b="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 algn="ctr">
              <a:defRPr/>
            </a:pPr>
            <a:r>
              <a:rPr lang="ru-RU"/>
              <a:t>Грузооборот по Северному морскому пути за 2022 год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3283842290081599"/>
          <c:y val="0.18988095706492997"/>
          <c:w val="0.65810438696019491"/>
          <c:h val="0.5166578976145556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Грузооборот по Северному морскому пут за 2022 год</c:v>
                </c:pt>
              </c:strCache>
            </c:strRef>
          </c:tx>
          <c:dPt>
            <c:idx val="0"/>
            <c:bubble3D val="0"/>
            <c:spPr>
              <a:solidFill>
                <a:schemeClr val="tx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931-4096-886D-112EA43C39BD}"/>
              </c:ext>
            </c:extLst>
          </c:dPt>
          <c:dPt>
            <c:idx val="1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931-4096-886D-112EA43C39BD}"/>
              </c:ext>
            </c:extLst>
          </c:dPt>
          <c:dPt>
            <c:idx val="2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1931-4096-886D-112EA43C39B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1931-4096-886D-112EA43C39BD}"/>
              </c:ext>
            </c:extLst>
          </c:dPt>
          <c:cat>
            <c:strRef>
              <c:f>Лист1!$A$2:$A$5</c:f>
              <c:strCache>
                <c:ptCount val="4"/>
                <c:pt idx="0">
                  <c:v>Нефть и нефтепродукты</c:v>
                </c:pt>
                <c:pt idx="1">
                  <c:v>Газоконденсат</c:v>
                </c:pt>
                <c:pt idx="2">
                  <c:v>Уголь</c:v>
                </c:pt>
                <c:pt idx="3">
                  <c:v>Рудоконденсат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#,##0">
                  <c:v>7224</c:v>
                </c:pt>
                <c:pt idx="1">
                  <c:v>20489</c:v>
                </c:pt>
                <c:pt idx="2">
                  <c:v>2950</c:v>
                </c:pt>
                <c:pt idx="3">
                  <c:v>435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931-4096-886D-112EA43C39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400" b="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slide" Target="../slides/slide6.xml"/><Relationship Id="rId1" Type="http://schemas.openxmlformats.org/officeDocument/2006/relationships/slide" Target="../slides/slide5.xml"/><Relationship Id="rId5" Type="http://schemas.openxmlformats.org/officeDocument/2006/relationships/slide" Target="../slides/slide19.xml"/><Relationship Id="rId4" Type="http://schemas.openxmlformats.org/officeDocument/2006/relationships/slide" Target="../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EFCB52-0CAD-4797-9FC0-432B30866097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B01BB091-A114-4FD7-91BA-204B84F8B819}">
      <dgm:prSet custT="1"/>
      <dgm:spPr/>
      <dgm:t>
        <a:bodyPr/>
        <a:lstStyle/>
        <a:p>
          <a:pPr algn="ctr" rtl="0"/>
          <a:r>
            <a:rPr lang="ru-RU" sz="4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Краткое содержание</a:t>
          </a:r>
        </a:p>
      </dgm:t>
    </dgm:pt>
    <dgm:pt modelId="{5CE37C2A-4A1A-45D8-A509-D68B143D79C7}" type="parTrans" cxnId="{D68A4128-C05F-46D3-94FD-0EF6FFF44DFA}">
      <dgm:prSet/>
      <dgm:spPr/>
      <dgm:t>
        <a:bodyPr/>
        <a:lstStyle/>
        <a:p>
          <a:endParaRPr lang="ru-RU"/>
        </a:p>
      </dgm:t>
    </dgm:pt>
    <dgm:pt modelId="{AD7DACA9-9368-498D-A087-D8C10272A8D8}" type="sibTrans" cxnId="{D68A4128-C05F-46D3-94FD-0EF6FFF44DFA}">
      <dgm:prSet/>
      <dgm:spPr/>
      <dgm:t>
        <a:bodyPr/>
        <a:lstStyle/>
        <a:p>
          <a:endParaRPr lang="ru-RU"/>
        </a:p>
      </dgm:t>
    </dgm:pt>
    <dgm:pt modelId="{9152097D-9E5C-43B6-91B4-8C4852AF7A51}" type="pres">
      <dgm:prSet presAssocID="{7EEFCB52-0CAD-4797-9FC0-432B30866097}" presName="linear" presStyleCnt="0">
        <dgm:presLayoutVars>
          <dgm:animLvl val="lvl"/>
          <dgm:resizeHandles val="exact"/>
        </dgm:presLayoutVars>
      </dgm:prSet>
      <dgm:spPr/>
    </dgm:pt>
    <dgm:pt modelId="{CEB36EBF-1643-41B7-B23E-3A510D7D9673}" type="pres">
      <dgm:prSet presAssocID="{B01BB091-A114-4FD7-91BA-204B84F8B819}" presName="parentText" presStyleLbl="node1" presStyleIdx="0" presStyleCnt="1" custLinFactNeighborX="-12253" custLinFactNeighborY="32558">
        <dgm:presLayoutVars>
          <dgm:chMax val="0"/>
          <dgm:bulletEnabled val="1"/>
        </dgm:presLayoutVars>
      </dgm:prSet>
      <dgm:spPr/>
    </dgm:pt>
  </dgm:ptLst>
  <dgm:cxnLst>
    <dgm:cxn modelId="{D68A4128-C05F-46D3-94FD-0EF6FFF44DFA}" srcId="{7EEFCB52-0CAD-4797-9FC0-432B30866097}" destId="{B01BB091-A114-4FD7-91BA-204B84F8B819}" srcOrd="0" destOrd="0" parTransId="{5CE37C2A-4A1A-45D8-A509-D68B143D79C7}" sibTransId="{AD7DACA9-9368-498D-A087-D8C10272A8D8}"/>
    <dgm:cxn modelId="{A4E6D8B0-B52A-4C98-BB9A-ABE193BF4E97}" type="presOf" srcId="{7EEFCB52-0CAD-4797-9FC0-432B30866097}" destId="{9152097D-9E5C-43B6-91B4-8C4852AF7A51}" srcOrd="0" destOrd="0" presId="urn:microsoft.com/office/officeart/2005/8/layout/vList2"/>
    <dgm:cxn modelId="{991CD0DA-F601-44B1-93AA-FB3EE4BF79C7}" type="presOf" srcId="{B01BB091-A114-4FD7-91BA-204B84F8B819}" destId="{CEB36EBF-1643-41B7-B23E-3A510D7D9673}" srcOrd="0" destOrd="0" presId="urn:microsoft.com/office/officeart/2005/8/layout/vList2"/>
    <dgm:cxn modelId="{FEE3B52E-0817-45EA-8F23-1CE1E07B1906}" type="presParOf" srcId="{9152097D-9E5C-43B6-91B4-8C4852AF7A51}" destId="{CEB36EBF-1643-41B7-B23E-3A510D7D967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CD3F87C-AB24-4A6B-8663-06FA128E4117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2296F58B-1897-4F9A-9734-0B60EB51053A}">
      <dgm:prSet/>
      <dgm:spPr/>
      <dgm:t>
        <a:bodyPr/>
        <a:lstStyle/>
        <a:p>
          <a:pPr rtl="0"/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Летом—осенью 1932 года экспедиция под руководством О.Ю.Шмидта  на ледоколе «Сибиряков» впервые прошла Северным морским путём из Архангельска до Берингова пролива за одну навигацию. </a:t>
          </a:r>
        </a:p>
      </dgm:t>
    </dgm:pt>
    <dgm:pt modelId="{7786EABD-890A-4F92-A2EB-EBE60A46FABF}" type="parTrans" cxnId="{D7C8FC44-1CBD-4AA3-8FE4-211DAEC7952E}">
      <dgm:prSet/>
      <dgm:spPr/>
      <dgm:t>
        <a:bodyPr/>
        <a:lstStyle/>
        <a:p>
          <a:endParaRPr lang="ru-RU"/>
        </a:p>
      </dgm:t>
    </dgm:pt>
    <dgm:pt modelId="{F6336911-0145-409A-B1E7-104EC5D8F785}" type="sibTrans" cxnId="{D7C8FC44-1CBD-4AA3-8FE4-211DAEC7952E}">
      <dgm:prSet/>
      <dgm:spPr/>
      <dgm:t>
        <a:bodyPr/>
        <a:lstStyle/>
        <a:p>
          <a:endParaRPr lang="ru-RU"/>
        </a:p>
      </dgm:t>
    </dgm:pt>
    <dgm:pt modelId="{B1C96B34-B534-4DCC-9EF7-D83AB4B6F4DD}" type="pres">
      <dgm:prSet presAssocID="{BCD3F87C-AB24-4A6B-8663-06FA128E4117}" presName="Name0" presStyleCnt="0">
        <dgm:presLayoutVars>
          <dgm:dir/>
          <dgm:resizeHandles val="exact"/>
        </dgm:presLayoutVars>
      </dgm:prSet>
      <dgm:spPr/>
    </dgm:pt>
    <dgm:pt modelId="{4D90791F-A1B3-4279-AE1B-56AB75FCA541}" type="pres">
      <dgm:prSet presAssocID="{2296F58B-1897-4F9A-9734-0B60EB51053A}" presName="node" presStyleLbl="node1" presStyleIdx="0" presStyleCnt="1" custLinFactNeighborX="-16885" custLinFactNeighborY="-69159">
        <dgm:presLayoutVars>
          <dgm:bulletEnabled val="1"/>
        </dgm:presLayoutVars>
      </dgm:prSet>
      <dgm:spPr/>
    </dgm:pt>
  </dgm:ptLst>
  <dgm:cxnLst>
    <dgm:cxn modelId="{42F9AE04-4905-45CD-B1F0-ADF584938661}" type="presOf" srcId="{BCD3F87C-AB24-4A6B-8663-06FA128E4117}" destId="{B1C96B34-B534-4DCC-9EF7-D83AB4B6F4DD}" srcOrd="0" destOrd="0" presId="urn:microsoft.com/office/officeart/2005/8/layout/process1"/>
    <dgm:cxn modelId="{D7C8FC44-1CBD-4AA3-8FE4-211DAEC7952E}" srcId="{BCD3F87C-AB24-4A6B-8663-06FA128E4117}" destId="{2296F58B-1897-4F9A-9734-0B60EB51053A}" srcOrd="0" destOrd="0" parTransId="{7786EABD-890A-4F92-A2EB-EBE60A46FABF}" sibTransId="{F6336911-0145-409A-B1E7-104EC5D8F785}"/>
    <dgm:cxn modelId="{EFEF4AC3-3503-422B-9F93-3804CCC05AB5}" type="presOf" srcId="{2296F58B-1897-4F9A-9734-0B60EB51053A}" destId="{4D90791F-A1B3-4279-AE1B-56AB75FCA541}" srcOrd="0" destOrd="0" presId="urn:microsoft.com/office/officeart/2005/8/layout/process1"/>
    <dgm:cxn modelId="{ABB16087-ABFE-4DCD-B6BE-6E513A965B8E}" type="presParOf" srcId="{B1C96B34-B534-4DCC-9EF7-D83AB4B6F4DD}" destId="{4D90791F-A1B3-4279-AE1B-56AB75FCA541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E59DBFB-0FF6-4A02-89DF-9E71A73C7E3E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540C546-E098-4854-8D9F-5352A2BEACFA}">
      <dgm:prSet custT="1"/>
      <dgm:spPr/>
      <dgm:t>
        <a:bodyPr/>
        <a:lstStyle/>
        <a:p>
          <a:pPr algn="ctr" rtl="0"/>
          <a:r>
            <a: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Северный морской путь </a:t>
          </a:r>
        </a:p>
        <a:p>
          <a:pPr algn="ctr" rtl="0"/>
          <a:r>
            <a: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годы Великой Отечественной войны</a:t>
          </a:r>
        </a:p>
      </dgm:t>
    </dgm:pt>
    <dgm:pt modelId="{FFF8D0CB-8969-4737-867D-7CB90AA8DE75}" type="parTrans" cxnId="{747FD795-6367-464D-A581-2E9E0E1C7726}">
      <dgm:prSet/>
      <dgm:spPr/>
      <dgm:t>
        <a:bodyPr/>
        <a:lstStyle/>
        <a:p>
          <a:endParaRPr lang="ru-RU"/>
        </a:p>
      </dgm:t>
    </dgm:pt>
    <dgm:pt modelId="{D7DC8A3A-8670-4946-825B-7DE56A364A8A}" type="sibTrans" cxnId="{747FD795-6367-464D-A581-2E9E0E1C7726}">
      <dgm:prSet/>
      <dgm:spPr/>
      <dgm:t>
        <a:bodyPr/>
        <a:lstStyle/>
        <a:p>
          <a:endParaRPr lang="ru-RU"/>
        </a:p>
      </dgm:t>
    </dgm:pt>
    <dgm:pt modelId="{9F25F838-D702-4DBF-9E4C-D67FD21586F1}" type="pres">
      <dgm:prSet presAssocID="{1E59DBFB-0FF6-4A02-89DF-9E71A73C7E3E}" presName="linear" presStyleCnt="0">
        <dgm:presLayoutVars>
          <dgm:animLvl val="lvl"/>
          <dgm:resizeHandles val="exact"/>
        </dgm:presLayoutVars>
      </dgm:prSet>
      <dgm:spPr/>
    </dgm:pt>
    <dgm:pt modelId="{4A2344D9-A08E-42F1-A220-D11CA9851853}" type="pres">
      <dgm:prSet presAssocID="{D540C546-E098-4854-8D9F-5352A2BEACFA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19911F14-9A09-415A-8D2A-B7D4E5793DF5}" type="presOf" srcId="{D540C546-E098-4854-8D9F-5352A2BEACFA}" destId="{4A2344D9-A08E-42F1-A220-D11CA9851853}" srcOrd="0" destOrd="0" presId="urn:microsoft.com/office/officeart/2005/8/layout/vList2"/>
    <dgm:cxn modelId="{747FD795-6367-464D-A581-2E9E0E1C7726}" srcId="{1E59DBFB-0FF6-4A02-89DF-9E71A73C7E3E}" destId="{D540C546-E098-4854-8D9F-5352A2BEACFA}" srcOrd="0" destOrd="0" parTransId="{FFF8D0CB-8969-4737-867D-7CB90AA8DE75}" sibTransId="{D7DC8A3A-8670-4946-825B-7DE56A364A8A}"/>
    <dgm:cxn modelId="{376A10FD-5F2E-4BB2-A73F-F657FE0B9B49}" type="presOf" srcId="{1E59DBFB-0FF6-4A02-89DF-9E71A73C7E3E}" destId="{9F25F838-D702-4DBF-9E4C-D67FD21586F1}" srcOrd="0" destOrd="0" presId="urn:microsoft.com/office/officeart/2005/8/layout/vList2"/>
    <dgm:cxn modelId="{EFECE66F-3711-4899-A697-800A7B54532B}" type="presParOf" srcId="{9F25F838-D702-4DBF-9E4C-D67FD21586F1}" destId="{4A2344D9-A08E-42F1-A220-D11CA985185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C58361B-63A8-4581-9FF8-867DE22B2C48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A80F4D9-3CCC-4116-9C85-A4E64E254FA9}">
      <dgm:prSet custT="1"/>
      <dgm:spPr/>
      <dgm:t>
        <a:bodyPr/>
        <a:lstStyle/>
        <a:p>
          <a:pPr marL="0" indent="539750" algn="just" rtl="0"/>
          <a:r>
            <a: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годы Великой Отечественной войны Северный морской путь — важнейшая транспортная магистраль Советского Севера. </a:t>
          </a:r>
        </a:p>
        <a:p>
          <a:pPr marL="0" indent="539750" algn="just" rtl="0"/>
          <a:r>
            <a: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Северному морскому пути осуществлялась проводка боевых кораблей Тихоокеанского флота в Баренцево море.</a:t>
          </a:r>
        </a:p>
        <a:p>
          <a:pPr marL="0" indent="539750" algn="just" rtl="0"/>
          <a:r>
            <a: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За четыре военных года судами </a:t>
          </a:r>
          <a:r>
            <a:rPr lang="ru-RU" sz="28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Главсевморпути</a:t>
          </a:r>
          <a:r>
            <a: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выполнен большой объём воинских и народно-хозяйственных перевозок. Перевозки нередко осуществлялись при противодействии авиации, подводных и надводных кораблей противника, в минированных прибрежных водах. </a:t>
          </a:r>
        </a:p>
      </dgm:t>
    </dgm:pt>
    <dgm:pt modelId="{53336077-0AF6-4DBB-83C9-01A72B4573E9}" type="parTrans" cxnId="{AA311668-D76B-4DC5-B519-C260B0D60F04}">
      <dgm:prSet/>
      <dgm:spPr/>
      <dgm:t>
        <a:bodyPr/>
        <a:lstStyle/>
        <a:p>
          <a:endParaRPr lang="ru-RU"/>
        </a:p>
      </dgm:t>
    </dgm:pt>
    <dgm:pt modelId="{6F435A4A-3097-478D-B579-F22ADA2AC15A}" type="sibTrans" cxnId="{AA311668-D76B-4DC5-B519-C260B0D60F04}">
      <dgm:prSet/>
      <dgm:spPr/>
      <dgm:t>
        <a:bodyPr/>
        <a:lstStyle/>
        <a:p>
          <a:endParaRPr lang="ru-RU"/>
        </a:p>
      </dgm:t>
    </dgm:pt>
    <dgm:pt modelId="{7A3A1E2E-5B2C-4DB9-AB92-4F40B21D91FC}" type="pres">
      <dgm:prSet presAssocID="{3C58361B-63A8-4581-9FF8-867DE22B2C48}" presName="Name0" presStyleCnt="0">
        <dgm:presLayoutVars>
          <dgm:dir/>
          <dgm:resizeHandles val="exact"/>
        </dgm:presLayoutVars>
      </dgm:prSet>
      <dgm:spPr/>
    </dgm:pt>
    <dgm:pt modelId="{6064EE0D-CD38-42ED-9823-92045FF2BD02}" type="pres">
      <dgm:prSet presAssocID="{FA80F4D9-3CCC-4116-9C85-A4E64E254FA9}" presName="node" presStyleLbl="node1" presStyleIdx="0" presStyleCnt="1" custLinFactNeighborX="330" custLinFactNeighborY="14305">
        <dgm:presLayoutVars>
          <dgm:bulletEnabled val="1"/>
        </dgm:presLayoutVars>
      </dgm:prSet>
      <dgm:spPr/>
    </dgm:pt>
  </dgm:ptLst>
  <dgm:cxnLst>
    <dgm:cxn modelId="{AA311668-D76B-4DC5-B519-C260B0D60F04}" srcId="{3C58361B-63A8-4581-9FF8-867DE22B2C48}" destId="{FA80F4D9-3CCC-4116-9C85-A4E64E254FA9}" srcOrd="0" destOrd="0" parTransId="{53336077-0AF6-4DBB-83C9-01A72B4573E9}" sibTransId="{6F435A4A-3097-478D-B579-F22ADA2AC15A}"/>
    <dgm:cxn modelId="{0C6ACC76-9AC5-4D2F-88C3-02AB32376725}" type="presOf" srcId="{3C58361B-63A8-4581-9FF8-867DE22B2C48}" destId="{7A3A1E2E-5B2C-4DB9-AB92-4F40B21D91FC}" srcOrd="0" destOrd="0" presId="urn:microsoft.com/office/officeart/2005/8/layout/process1"/>
    <dgm:cxn modelId="{594E61A7-3972-4C09-9486-C2B1A43D945D}" type="presOf" srcId="{FA80F4D9-3CCC-4116-9C85-A4E64E254FA9}" destId="{6064EE0D-CD38-42ED-9823-92045FF2BD02}" srcOrd="0" destOrd="0" presId="urn:microsoft.com/office/officeart/2005/8/layout/process1"/>
    <dgm:cxn modelId="{3ECB8A1B-5AC9-483B-81C5-BDB38BA2CF90}" type="presParOf" srcId="{7A3A1E2E-5B2C-4DB9-AB92-4F40B21D91FC}" destId="{6064EE0D-CD38-42ED-9823-92045FF2BD02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5B947123-B420-4544-BDF7-BC9EAFC81393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3181C09-ED3C-4788-B57F-1F9C30242532}">
      <dgm:prSet custT="1"/>
      <dgm:spPr/>
      <dgm:t>
        <a:bodyPr/>
        <a:lstStyle/>
        <a:p>
          <a:pPr marL="0" indent="539750" algn="just" rtl="0"/>
          <a:r>
            <a: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августе 1942 года ледокольные пароходы «Сибиряков», «Дежнёв» и береговая артиллерия порта Диксон дали героический отпор тяжёлому крейсеру «Адмирал </a:t>
          </a:r>
          <a:r>
            <a:rPr lang="ru-RU" sz="24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Шеер</a:t>
          </a:r>
          <a:r>
            <a: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».</a:t>
          </a:r>
        </a:p>
        <a:p>
          <a:pPr marL="0" indent="539750" algn="just" rtl="0"/>
          <a:r>
            <a: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По Северному морскому пути прошли сотни судов. Было перевезено свыше 4 млн тонн различных грузов.</a:t>
          </a:r>
          <a:r>
            <a:rPr lang="ru-RU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gm:t>
    </dgm:pt>
    <dgm:pt modelId="{D2FB87E6-97A3-448C-B64B-DF78E41CFCB6}" type="parTrans" cxnId="{26C640F2-186C-4DF2-A84F-7E0C29628BD9}">
      <dgm:prSet/>
      <dgm:spPr/>
      <dgm:t>
        <a:bodyPr/>
        <a:lstStyle/>
        <a:p>
          <a:endParaRPr lang="ru-RU"/>
        </a:p>
      </dgm:t>
    </dgm:pt>
    <dgm:pt modelId="{EADC6D0B-6061-4D96-AC63-62E069D54CC8}" type="sibTrans" cxnId="{26C640F2-186C-4DF2-A84F-7E0C29628BD9}">
      <dgm:prSet/>
      <dgm:spPr/>
      <dgm:t>
        <a:bodyPr/>
        <a:lstStyle/>
        <a:p>
          <a:endParaRPr lang="ru-RU"/>
        </a:p>
      </dgm:t>
    </dgm:pt>
    <dgm:pt modelId="{3A6D9F0F-9AC7-422B-BC7A-45982F2BD23E}" type="pres">
      <dgm:prSet presAssocID="{5B947123-B420-4544-BDF7-BC9EAFC81393}" presName="Name0" presStyleCnt="0">
        <dgm:presLayoutVars>
          <dgm:dir/>
          <dgm:resizeHandles val="exact"/>
        </dgm:presLayoutVars>
      </dgm:prSet>
      <dgm:spPr/>
    </dgm:pt>
    <dgm:pt modelId="{8F222555-5AAC-412F-A38E-24911253676C}" type="pres">
      <dgm:prSet presAssocID="{73181C09-ED3C-4788-B57F-1F9C30242532}" presName="node" presStyleLbl="node1" presStyleIdx="0" presStyleCnt="1" custLinFactNeighborX="-1644" custLinFactNeighborY="1842">
        <dgm:presLayoutVars>
          <dgm:bulletEnabled val="1"/>
        </dgm:presLayoutVars>
      </dgm:prSet>
      <dgm:spPr/>
    </dgm:pt>
  </dgm:ptLst>
  <dgm:cxnLst>
    <dgm:cxn modelId="{381FC63E-5AE7-46E0-A0B2-2BFEBB5B88D7}" type="presOf" srcId="{5B947123-B420-4544-BDF7-BC9EAFC81393}" destId="{3A6D9F0F-9AC7-422B-BC7A-45982F2BD23E}" srcOrd="0" destOrd="0" presId="urn:microsoft.com/office/officeart/2005/8/layout/process1"/>
    <dgm:cxn modelId="{24DE3A80-E80E-487E-8076-3D62D33C52A0}" type="presOf" srcId="{73181C09-ED3C-4788-B57F-1F9C30242532}" destId="{8F222555-5AAC-412F-A38E-24911253676C}" srcOrd="0" destOrd="0" presId="urn:microsoft.com/office/officeart/2005/8/layout/process1"/>
    <dgm:cxn modelId="{26C640F2-186C-4DF2-A84F-7E0C29628BD9}" srcId="{5B947123-B420-4544-BDF7-BC9EAFC81393}" destId="{73181C09-ED3C-4788-B57F-1F9C30242532}" srcOrd="0" destOrd="0" parTransId="{D2FB87E6-97A3-448C-B64B-DF78E41CFCB6}" sibTransId="{EADC6D0B-6061-4D96-AC63-62E069D54CC8}"/>
    <dgm:cxn modelId="{073B02A0-2500-4813-82EE-85F5B3A21BD3}" type="presParOf" srcId="{3A6D9F0F-9AC7-422B-BC7A-45982F2BD23E}" destId="{8F222555-5AAC-412F-A38E-24911253676C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31EB9397-E0F0-4B93-9AEC-A70ACD015F70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7AE27D24-415A-410F-B05F-F420DE3D1A47}">
      <dgm:prSet/>
      <dgm:spPr/>
      <dgm:t>
        <a:bodyPr/>
        <a:lstStyle/>
        <a:p>
          <a:pPr algn="ctr" rtl="0"/>
          <a:r>
            <a: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Атомный ледокольный флот</a:t>
          </a:r>
        </a:p>
      </dgm:t>
    </dgm:pt>
    <dgm:pt modelId="{8640C996-1DAC-4EA5-BFA1-725470DCCF28}" type="parTrans" cxnId="{57FECFA2-C4DA-4AE2-879C-C4244123EEB9}">
      <dgm:prSet/>
      <dgm:spPr/>
      <dgm:t>
        <a:bodyPr/>
        <a:lstStyle/>
        <a:p>
          <a:endParaRPr lang="ru-RU"/>
        </a:p>
      </dgm:t>
    </dgm:pt>
    <dgm:pt modelId="{E97FDB5A-E3DD-4255-82F9-5254C4158C9F}" type="sibTrans" cxnId="{57FECFA2-C4DA-4AE2-879C-C4244123EEB9}">
      <dgm:prSet/>
      <dgm:spPr/>
      <dgm:t>
        <a:bodyPr/>
        <a:lstStyle/>
        <a:p>
          <a:endParaRPr lang="ru-RU"/>
        </a:p>
      </dgm:t>
    </dgm:pt>
    <dgm:pt modelId="{D3EDAD4B-6D3E-4D2F-8C84-2F46279E9922}" type="pres">
      <dgm:prSet presAssocID="{31EB9397-E0F0-4B93-9AEC-A70ACD015F70}" presName="linear" presStyleCnt="0">
        <dgm:presLayoutVars>
          <dgm:animLvl val="lvl"/>
          <dgm:resizeHandles val="exact"/>
        </dgm:presLayoutVars>
      </dgm:prSet>
      <dgm:spPr/>
    </dgm:pt>
    <dgm:pt modelId="{50A98CA0-11F6-4ABC-A57B-67D879F94D49}" type="pres">
      <dgm:prSet presAssocID="{7AE27D24-415A-410F-B05F-F420DE3D1A47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A478216C-A208-4AD8-A719-351B0DB3F433}" type="presOf" srcId="{31EB9397-E0F0-4B93-9AEC-A70ACD015F70}" destId="{D3EDAD4B-6D3E-4D2F-8C84-2F46279E9922}" srcOrd="0" destOrd="0" presId="urn:microsoft.com/office/officeart/2005/8/layout/vList2"/>
    <dgm:cxn modelId="{57FECFA2-C4DA-4AE2-879C-C4244123EEB9}" srcId="{31EB9397-E0F0-4B93-9AEC-A70ACD015F70}" destId="{7AE27D24-415A-410F-B05F-F420DE3D1A47}" srcOrd="0" destOrd="0" parTransId="{8640C996-1DAC-4EA5-BFA1-725470DCCF28}" sibTransId="{E97FDB5A-E3DD-4255-82F9-5254C4158C9F}"/>
    <dgm:cxn modelId="{44CE0ACB-433C-4604-A927-74F71D7D0266}" type="presOf" srcId="{7AE27D24-415A-410F-B05F-F420DE3D1A47}" destId="{50A98CA0-11F6-4ABC-A57B-67D879F94D49}" srcOrd="0" destOrd="0" presId="urn:microsoft.com/office/officeart/2005/8/layout/vList2"/>
    <dgm:cxn modelId="{0E2BD908-2F5A-42D6-807B-F635A80703D4}" type="presParOf" srcId="{D3EDAD4B-6D3E-4D2F-8C84-2F46279E9922}" destId="{50A98CA0-11F6-4ABC-A57B-67D879F94D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BD6A41ED-2C87-4835-A7E2-2DF1362FCE86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DA04DFF-02C3-4C8A-B7F1-18EDCCC451AD}">
      <dgm:prSet/>
      <dgm:spPr/>
      <dgm:t>
        <a:bodyPr/>
        <a:lstStyle/>
        <a:p>
          <a:pPr marL="0" indent="539750" algn="just" rtl="0"/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Россия обладает  самым мощным  в мире атомным ледокольным флотом, призванным на основе применения передовых ядерных достижений решать задачи обеспечения национального присутствия в Арктике. С его появлением началось настоящее освоение Крайнего Севера. </a:t>
          </a:r>
        </a:p>
        <a:p>
          <a:pPr marL="0" indent="539750" algn="just" rtl="0"/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Основными направлениями деятельности </a:t>
          </a:r>
          <a:r>
            <a:rPr lang="ru-RU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Росатомфлота</a:t>
          </a:r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являются: ледокольное обеспечение проводки судов в акватории Северного морского пути в замерзающие порты РФ; обеспечение проведения высокоширотных научно-исследовательских экспедиций.</a:t>
          </a:r>
        </a:p>
      </dgm:t>
    </dgm:pt>
    <dgm:pt modelId="{89A36AB7-03EA-40A5-82B9-33D116B6A81D}" type="parTrans" cxnId="{0D065401-FC0B-44A3-A74F-91AA85FE7D50}">
      <dgm:prSet/>
      <dgm:spPr/>
      <dgm:t>
        <a:bodyPr/>
        <a:lstStyle/>
        <a:p>
          <a:endParaRPr lang="ru-RU"/>
        </a:p>
      </dgm:t>
    </dgm:pt>
    <dgm:pt modelId="{18DBE4A6-AC93-4B96-9E41-EB3D2D8732BB}" type="sibTrans" cxnId="{0D065401-FC0B-44A3-A74F-91AA85FE7D50}">
      <dgm:prSet/>
      <dgm:spPr/>
      <dgm:t>
        <a:bodyPr/>
        <a:lstStyle/>
        <a:p>
          <a:endParaRPr lang="ru-RU"/>
        </a:p>
      </dgm:t>
    </dgm:pt>
    <dgm:pt modelId="{633BC66B-6761-4CFE-A387-17217467D575}" type="pres">
      <dgm:prSet presAssocID="{BD6A41ED-2C87-4835-A7E2-2DF1362FCE86}" presName="Name0" presStyleCnt="0">
        <dgm:presLayoutVars>
          <dgm:dir/>
          <dgm:resizeHandles val="exact"/>
        </dgm:presLayoutVars>
      </dgm:prSet>
      <dgm:spPr/>
    </dgm:pt>
    <dgm:pt modelId="{CE3C2A5E-7187-4697-AC36-2086E7A4BD7C}" type="pres">
      <dgm:prSet presAssocID="{7DA04DFF-02C3-4C8A-B7F1-18EDCCC451AD}" presName="node" presStyleLbl="node1" presStyleIdx="0" presStyleCnt="1" custLinFactNeighborX="3672">
        <dgm:presLayoutVars>
          <dgm:bulletEnabled val="1"/>
        </dgm:presLayoutVars>
      </dgm:prSet>
      <dgm:spPr/>
    </dgm:pt>
  </dgm:ptLst>
  <dgm:cxnLst>
    <dgm:cxn modelId="{0D065401-FC0B-44A3-A74F-91AA85FE7D50}" srcId="{BD6A41ED-2C87-4835-A7E2-2DF1362FCE86}" destId="{7DA04DFF-02C3-4C8A-B7F1-18EDCCC451AD}" srcOrd="0" destOrd="0" parTransId="{89A36AB7-03EA-40A5-82B9-33D116B6A81D}" sibTransId="{18DBE4A6-AC93-4B96-9E41-EB3D2D8732BB}"/>
    <dgm:cxn modelId="{0BFEB423-1837-46C1-95B6-ED0A8C30D233}" type="presOf" srcId="{7DA04DFF-02C3-4C8A-B7F1-18EDCCC451AD}" destId="{CE3C2A5E-7187-4697-AC36-2086E7A4BD7C}" srcOrd="0" destOrd="0" presId="urn:microsoft.com/office/officeart/2005/8/layout/process1"/>
    <dgm:cxn modelId="{9B89C56D-2E1C-42C4-A59D-DA33402BADF5}" type="presOf" srcId="{BD6A41ED-2C87-4835-A7E2-2DF1362FCE86}" destId="{633BC66B-6761-4CFE-A387-17217467D575}" srcOrd="0" destOrd="0" presId="urn:microsoft.com/office/officeart/2005/8/layout/process1"/>
    <dgm:cxn modelId="{C3BBD349-80DA-408B-9D5F-BA276E030121}" type="presParOf" srcId="{633BC66B-6761-4CFE-A387-17217467D575}" destId="{CE3C2A5E-7187-4697-AC36-2086E7A4BD7C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CB7C1E39-C5A6-42FC-89A9-B94418E7C531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3A128B9-AAFC-4A72-8F09-7173185F49FE}">
      <dgm:prSet/>
      <dgm:spPr/>
      <dgm:t>
        <a:bodyPr/>
        <a:lstStyle/>
        <a:p>
          <a:pPr marL="0" indent="539750" algn="just" rtl="0"/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История атомного ледокольного флота  России ведет свой отсчет с 1959 года. Именно тогда состоялся торжественный спуск на воду первого на планете атомного ледокола, который назывался "Ленин". </a:t>
          </a:r>
        </a:p>
        <a:p>
          <a:pPr marL="0" indent="539750" algn="just" rtl="0"/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 тех пор 3 декабря отмечается День атомного ледокольного флота России.</a:t>
          </a:r>
        </a:p>
      </dgm:t>
    </dgm:pt>
    <dgm:pt modelId="{E29CAE9A-E325-4BFB-A4D1-8CE0EA858C18}" type="parTrans" cxnId="{5AFB7835-AFB8-4E86-8580-64031D81CC8E}">
      <dgm:prSet/>
      <dgm:spPr/>
      <dgm:t>
        <a:bodyPr/>
        <a:lstStyle/>
        <a:p>
          <a:endParaRPr lang="ru-RU"/>
        </a:p>
      </dgm:t>
    </dgm:pt>
    <dgm:pt modelId="{67CDD1F1-14FA-4AC6-A85C-476E9E014388}" type="sibTrans" cxnId="{5AFB7835-AFB8-4E86-8580-64031D81CC8E}">
      <dgm:prSet/>
      <dgm:spPr/>
      <dgm:t>
        <a:bodyPr/>
        <a:lstStyle/>
        <a:p>
          <a:endParaRPr lang="ru-RU"/>
        </a:p>
      </dgm:t>
    </dgm:pt>
    <dgm:pt modelId="{C258EACE-0C57-40EC-87FC-A278D2A1831E}" type="pres">
      <dgm:prSet presAssocID="{CB7C1E39-C5A6-42FC-89A9-B94418E7C531}" presName="Name0" presStyleCnt="0">
        <dgm:presLayoutVars>
          <dgm:dir/>
          <dgm:resizeHandles val="exact"/>
        </dgm:presLayoutVars>
      </dgm:prSet>
      <dgm:spPr/>
    </dgm:pt>
    <dgm:pt modelId="{2BE76880-CD75-4698-8BD7-7A904D472328}" type="pres">
      <dgm:prSet presAssocID="{33A128B9-AAFC-4A72-8F09-7173185F49FE}" presName="node" presStyleLbl="node1" presStyleIdx="0" presStyleCnt="1" custLinFactNeighborX="-7213">
        <dgm:presLayoutVars>
          <dgm:bulletEnabled val="1"/>
        </dgm:presLayoutVars>
      </dgm:prSet>
      <dgm:spPr/>
    </dgm:pt>
  </dgm:ptLst>
  <dgm:cxnLst>
    <dgm:cxn modelId="{5AFB7835-AFB8-4E86-8580-64031D81CC8E}" srcId="{CB7C1E39-C5A6-42FC-89A9-B94418E7C531}" destId="{33A128B9-AAFC-4A72-8F09-7173185F49FE}" srcOrd="0" destOrd="0" parTransId="{E29CAE9A-E325-4BFB-A4D1-8CE0EA858C18}" sibTransId="{67CDD1F1-14FA-4AC6-A85C-476E9E014388}"/>
    <dgm:cxn modelId="{263D8749-AB5A-4CBA-A573-A53CD94F6CA8}" type="presOf" srcId="{33A128B9-AAFC-4A72-8F09-7173185F49FE}" destId="{2BE76880-CD75-4698-8BD7-7A904D472328}" srcOrd="0" destOrd="0" presId="urn:microsoft.com/office/officeart/2005/8/layout/process1"/>
    <dgm:cxn modelId="{9094D3D8-8E5D-4D22-8A5C-ABF91E1AEF56}" type="presOf" srcId="{CB7C1E39-C5A6-42FC-89A9-B94418E7C531}" destId="{C258EACE-0C57-40EC-87FC-A278D2A1831E}" srcOrd="0" destOrd="0" presId="urn:microsoft.com/office/officeart/2005/8/layout/process1"/>
    <dgm:cxn modelId="{40516C0F-3DEF-47A1-9DC5-7043B81FBC44}" type="presParOf" srcId="{C258EACE-0C57-40EC-87FC-A278D2A1831E}" destId="{2BE76880-CD75-4698-8BD7-7A904D472328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E3F8490E-E9CD-44F5-A7C2-76D92029B604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6E37CC2-AABC-4CE7-B29C-F605E00E0A79}">
      <dgm:prSet custT="1"/>
      <dgm:spPr/>
      <dgm:t>
        <a:bodyPr/>
        <a:lstStyle/>
        <a:p>
          <a:pPr marL="0" indent="539750" algn="just" rtl="0"/>
          <a:r>
            <a: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 временем были построены ледоколы: "Россия"; "Сибирь"; "Таймыр"; "Советский Союз"; "Ямал"; "Вайгач"; "50 лет Победы". Ввод их в эксплуатацию на десятилетия вперед предопределил существенное превосходство в сфере атомного судостроения во всем мире. </a:t>
          </a:r>
        </a:p>
        <a:p>
          <a:pPr marL="0" indent="539750" algn="just" rtl="0"/>
          <a:r>
            <a: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настоящее время "</a:t>
          </a:r>
          <a:r>
            <a:rPr lang="ru-RU" sz="24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Росатомфлот</a:t>
          </a:r>
          <a:r>
            <a: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" решает большое количество важных локальных задач.</a:t>
          </a:r>
        </a:p>
      </dgm:t>
    </dgm:pt>
    <dgm:pt modelId="{13D811CB-4D59-4744-8656-1B75F5B7882C}" type="parTrans" cxnId="{2A19B1D2-8DC3-4B9E-B49C-9D9BD5B44D2A}">
      <dgm:prSet/>
      <dgm:spPr/>
      <dgm:t>
        <a:bodyPr/>
        <a:lstStyle/>
        <a:p>
          <a:endParaRPr lang="ru-RU"/>
        </a:p>
      </dgm:t>
    </dgm:pt>
    <dgm:pt modelId="{4CEF56B2-0047-4ED1-8489-01A34171BC81}" type="sibTrans" cxnId="{2A19B1D2-8DC3-4B9E-B49C-9D9BD5B44D2A}">
      <dgm:prSet/>
      <dgm:spPr/>
      <dgm:t>
        <a:bodyPr/>
        <a:lstStyle/>
        <a:p>
          <a:endParaRPr lang="ru-RU"/>
        </a:p>
      </dgm:t>
    </dgm:pt>
    <dgm:pt modelId="{78B1106B-CCD2-450D-B930-E87E8EDC71CC}" type="pres">
      <dgm:prSet presAssocID="{E3F8490E-E9CD-44F5-A7C2-76D92029B604}" presName="Name0" presStyleCnt="0">
        <dgm:presLayoutVars>
          <dgm:dir/>
          <dgm:resizeHandles val="exact"/>
        </dgm:presLayoutVars>
      </dgm:prSet>
      <dgm:spPr/>
    </dgm:pt>
    <dgm:pt modelId="{CDE49E27-7D7D-4E1F-8788-FFCD0F8AFCBB}" type="pres">
      <dgm:prSet presAssocID="{36E37CC2-AABC-4CE7-B29C-F605E00E0A79}" presName="node" presStyleLbl="node1" presStyleIdx="0" presStyleCnt="1" custLinFactNeighborX="-1117" custLinFactNeighborY="-11195">
        <dgm:presLayoutVars>
          <dgm:bulletEnabled val="1"/>
        </dgm:presLayoutVars>
      </dgm:prSet>
      <dgm:spPr/>
    </dgm:pt>
  </dgm:ptLst>
  <dgm:cxnLst>
    <dgm:cxn modelId="{C6C42065-4A0D-4956-AF33-F3DF79744297}" type="presOf" srcId="{36E37CC2-AABC-4CE7-B29C-F605E00E0A79}" destId="{CDE49E27-7D7D-4E1F-8788-FFCD0F8AFCBB}" srcOrd="0" destOrd="0" presId="urn:microsoft.com/office/officeart/2005/8/layout/process1"/>
    <dgm:cxn modelId="{865BB471-B6B8-4DEE-804E-14A0B7F4A559}" type="presOf" srcId="{E3F8490E-E9CD-44F5-A7C2-76D92029B604}" destId="{78B1106B-CCD2-450D-B930-E87E8EDC71CC}" srcOrd="0" destOrd="0" presId="urn:microsoft.com/office/officeart/2005/8/layout/process1"/>
    <dgm:cxn modelId="{2A19B1D2-8DC3-4B9E-B49C-9D9BD5B44D2A}" srcId="{E3F8490E-E9CD-44F5-A7C2-76D92029B604}" destId="{36E37CC2-AABC-4CE7-B29C-F605E00E0A79}" srcOrd="0" destOrd="0" parTransId="{13D811CB-4D59-4744-8656-1B75F5B7882C}" sibTransId="{4CEF56B2-0047-4ED1-8489-01A34171BC81}"/>
    <dgm:cxn modelId="{B474D845-3721-4AD1-A459-C74B40182DE6}" type="presParOf" srcId="{78B1106B-CCD2-450D-B930-E87E8EDC71CC}" destId="{CDE49E27-7D7D-4E1F-8788-FFCD0F8AFCBB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DE32709A-91CA-4CCC-9F6E-572CA951C583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8A7629C5-4B57-45CD-88E6-782DA372FF96}">
      <dgm:prSet/>
      <dgm:spPr/>
      <dgm:t>
        <a:bodyPr/>
        <a:lstStyle/>
        <a:p>
          <a:pPr rtl="0"/>
          <a:r>
            <a: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Военные базы Северного морского пути</a:t>
          </a:r>
        </a:p>
      </dgm:t>
    </dgm:pt>
    <dgm:pt modelId="{68835893-6F0C-45CE-8ABF-D4DA101A4EB5}" type="parTrans" cxnId="{4F4C91A2-4A2D-4CDC-885C-037532831FF9}">
      <dgm:prSet/>
      <dgm:spPr/>
      <dgm:t>
        <a:bodyPr/>
        <a:lstStyle/>
        <a:p>
          <a:endParaRPr lang="ru-RU"/>
        </a:p>
      </dgm:t>
    </dgm:pt>
    <dgm:pt modelId="{0E94E21A-DB41-460F-839F-E88D8ED849A3}" type="sibTrans" cxnId="{4F4C91A2-4A2D-4CDC-885C-037532831FF9}">
      <dgm:prSet/>
      <dgm:spPr/>
      <dgm:t>
        <a:bodyPr/>
        <a:lstStyle/>
        <a:p>
          <a:endParaRPr lang="ru-RU"/>
        </a:p>
      </dgm:t>
    </dgm:pt>
    <dgm:pt modelId="{9149180B-C323-4703-928E-9877385A5396}" type="pres">
      <dgm:prSet presAssocID="{DE32709A-91CA-4CCC-9F6E-572CA951C583}" presName="linear" presStyleCnt="0">
        <dgm:presLayoutVars>
          <dgm:animLvl val="lvl"/>
          <dgm:resizeHandles val="exact"/>
        </dgm:presLayoutVars>
      </dgm:prSet>
      <dgm:spPr/>
    </dgm:pt>
    <dgm:pt modelId="{B2DDF5A5-9429-4EC1-AD92-E42C7B7F1995}" type="pres">
      <dgm:prSet presAssocID="{8A7629C5-4B57-45CD-88E6-782DA372FF96}" presName="parentText" presStyleLbl="node1" presStyleIdx="0" presStyleCnt="1" custLinFactNeighborX="-4076" custLinFactNeighborY="5427">
        <dgm:presLayoutVars>
          <dgm:chMax val="0"/>
          <dgm:bulletEnabled val="1"/>
        </dgm:presLayoutVars>
      </dgm:prSet>
      <dgm:spPr/>
    </dgm:pt>
  </dgm:ptLst>
  <dgm:cxnLst>
    <dgm:cxn modelId="{F5E7F614-7621-4408-8DAE-FE1C397298A8}" type="presOf" srcId="{DE32709A-91CA-4CCC-9F6E-572CA951C583}" destId="{9149180B-C323-4703-928E-9877385A5396}" srcOrd="0" destOrd="0" presId="urn:microsoft.com/office/officeart/2005/8/layout/vList2"/>
    <dgm:cxn modelId="{1BAFD377-A6AE-4F71-9968-51D16AA9F5A5}" type="presOf" srcId="{8A7629C5-4B57-45CD-88E6-782DA372FF96}" destId="{B2DDF5A5-9429-4EC1-AD92-E42C7B7F1995}" srcOrd="0" destOrd="0" presId="urn:microsoft.com/office/officeart/2005/8/layout/vList2"/>
    <dgm:cxn modelId="{4F4C91A2-4A2D-4CDC-885C-037532831FF9}" srcId="{DE32709A-91CA-4CCC-9F6E-572CA951C583}" destId="{8A7629C5-4B57-45CD-88E6-782DA372FF96}" srcOrd="0" destOrd="0" parTransId="{68835893-6F0C-45CE-8ABF-D4DA101A4EB5}" sibTransId="{0E94E21A-DB41-460F-839F-E88D8ED849A3}"/>
    <dgm:cxn modelId="{6631E8AE-EDF1-4C7F-8381-5C5FC7379668}" type="presParOf" srcId="{9149180B-C323-4703-928E-9877385A5396}" destId="{B2DDF5A5-9429-4EC1-AD92-E42C7B7F199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DF3E497C-4FF1-4742-B276-C29B3C23038E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FB7F1C8-35B3-49CB-A5D2-FE07D7B37ACE}">
      <dgm:prSet/>
      <dgm:spPr/>
      <dgm:t>
        <a:bodyPr/>
        <a:lstStyle/>
        <a:p>
          <a:pPr marL="0" indent="539750" algn="just" rtl="0"/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Еще одно направление, по которому ведется работа, это возвращение в Арктику отечественного военного флота. Стратегические базы невозможно восстановить без активного участия атомного ледокольного флота.</a:t>
          </a:r>
        </a:p>
        <a:p>
          <a:pPr marL="0" indent="539750" algn="just" rtl="0"/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Задача, которая стоит сегодня, заключается в том, чтобы обеспечить арктические гарнизоны Минобороны всем необходимым. </a:t>
          </a:r>
        </a:p>
        <a:p>
          <a:pPr marL="0" indent="539750" algn="just" rtl="0"/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соответствии с долгосрочной стратегией развития, в будущем основной упор будет делаться на создание безопасного, надежного и эффективного флота. </a:t>
          </a:r>
        </a:p>
      </dgm:t>
    </dgm:pt>
    <dgm:pt modelId="{E42488C5-44E0-486D-AEA5-C3F31F467477}" type="parTrans" cxnId="{0AE40D5C-8BBA-47EB-9DE1-02235B8F2A4A}">
      <dgm:prSet/>
      <dgm:spPr/>
      <dgm:t>
        <a:bodyPr/>
        <a:lstStyle/>
        <a:p>
          <a:endParaRPr lang="ru-RU"/>
        </a:p>
      </dgm:t>
    </dgm:pt>
    <dgm:pt modelId="{8B491FAD-064F-492C-86F4-1C5ABD9FC8D5}" type="sibTrans" cxnId="{0AE40D5C-8BBA-47EB-9DE1-02235B8F2A4A}">
      <dgm:prSet/>
      <dgm:spPr/>
      <dgm:t>
        <a:bodyPr/>
        <a:lstStyle/>
        <a:p>
          <a:endParaRPr lang="ru-RU"/>
        </a:p>
      </dgm:t>
    </dgm:pt>
    <dgm:pt modelId="{A89897E6-6213-46F1-8E76-088CC762479D}" type="pres">
      <dgm:prSet presAssocID="{DF3E497C-4FF1-4742-B276-C29B3C23038E}" presName="Name0" presStyleCnt="0">
        <dgm:presLayoutVars>
          <dgm:dir/>
          <dgm:resizeHandles val="exact"/>
        </dgm:presLayoutVars>
      </dgm:prSet>
      <dgm:spPr/>
    </dgm:pt>
    <dgm:pt modelId="{36DB27B2-F3E7-4A62-AC5D-31966647E2B8}" type="pres">
      <dgm:prSet presAssocID="{BFB7F1C8-35B3-49CB-A5D2-FE07D7B37ACE}" presName="node" presStyleLbl="node1" presStyleIdx="0" presStyleCnt="1" custLinFactNeighborX="3857" custLinFactNeighborY="985">
        <dgm:presLayoutVars>
          <dgm:bulletEnabled val="1"/>
        </dgm:presLayoutVars>
      </dgm:prSet>
      <dgm:spPr/>
    </dgm:pt>
  </dgm:ptLst>
  <dgm:cxnLst>
    <dgm:cxn modelId="{58E64A11-A3C9-4800-A4B6-ABADA7B4465B}" type="presOf" srcId="{DF3E497C-4FF1-4742-B276-C29B3C23038E}" destId="{A89897E6-6213-46F1-8E76-088CC762479D}" srcOrd="0" destOrd="0" presId="urn:microsoft.com/office/officeart/2005/8/layout/process1"/>
    <dgm:cxn modelId="{0AE40D5C-8BBA-47EB-9DE1-02235B8F2A4A}" srcId="{DF3E497C-4FF1-4742-B276-C29B3C23038E}" destId="{BFB7F1C8-35B3-49CB-A5D2-FE07D7B37ACE}" srcOrd="0" destOrd="0" parTransId="{E42488C5-44E0-486D-AEA5-C3F31F467477}" sibTransId="{8B491FAD-064F-492C-86F4-1C5ABD9FC8D5}"/>
    <dgm:cxn modelId="{381EEB4B-FF63-408A-9377-CDDC1B85EBF6}" type="presOf" srcId="{BFB7F1C8-35B3-49CB-A5D2-FE07D7B37ACE}" destId="{36DB27B2-F3E7-4A62-AC5D-31966647E2B8}" srcOrd="0" destOrd="0" presId="urn:microsoft.com/office/officeart/2005/8/layout/process1"/>
    <dgm:cxn modelId="{41B25A65-3136-415D-A7FF-54042CC38331}" type="presParOf" srcId="{A89897E6-6213-46F1-8E76-088CC762479D}" destId="{36DB27B2-F3E7-4A62-AC5D-31966647E2B8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D9BA35-EAF9-4F77-A76E-762024C05E6D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63BB29A-4ED3-4EE7-A59F-BD98F1EDFB16}">
      <dgm:prSet custT="1"/>
      <dgm:spPr/>
      <dgm:t>
        <a:bodyPr/>
        <a:lstStyle/>
        <a:p>
          <a:pPr marL="0" indent="530225" algn="just" rtl="0"/>
          <a:r>
            <a: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	Проект показывает историю, современное состояние и перспективы развития Северного морского пути - главной судоходной артерии России в зоне Арктики.</a:t>
          </a:r>
        </a:p>
        <a:p>
          <a:pPr marL="0" indent="530225" algn="just" rtl="0"/>
          <a:r>
            <a: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	Пособие раскрывает роль Северного морского пути в хозяйственном освоении  акватории Северного Ледовитого океана, в обеспечении надёжной и безопасной перевозки грузов и товаров для людей, живущих в районах  Крайнего Севера.</a:t>
          </a:r>
        </a:p>
        <a:p>
          <a:pPr marL="0" indent="530225" algn="just" rtl="0"/>
          <a:r>
            <a: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	В работе затронута тема о реализации инвестиционных проектов в Арктической зоне и   развитии международных связей нашей страны.   </a:t>
          </a:r>
        </a:p>
      </dgm:t>
    </dgm:pt>
    <dgm:pt modelId="{7621326D-A13C-40F9-9711-D03329FB670A}" type="parTrans" cxnId="{5750989D-6A1E-45CA-8462-3A8271152B10}">
      <dgm:prSet/>
      <dgm:spPr/>
      <dgm:t>
        <a:bodyPr/>
        <a:lstStyle/>
        <a:p>
          <a:endParaRPr lang="ru-RU"/>
        </a:p>
      </dgm:t>
    </dgm:pt>
    <dgm:pt modelId="{14B7FA9A-C2B0-450B-9CAA-EA5661806CD0}" type="sibTrans" cxnId="{5750989D-6A1E-45CA-8462-3A8271152B10}">
      <dgm:prSet/>
      <dgm:spPr/>
      <dgm:t>
        <a:bodyPr/>
        <a:lstStyle/>
        <a:p>
          <a:endParaRPr lang="ru-RU"/>
        </a:p>
      </dgm:t>
    </dgm:pt>
    <dgm:pt modelId="{040F6B0E-2206-4C63-A383-68F23752E940}" type="pres">
      <dgm:prSet presAssocID="{FCD9BA35-EAF9-4F77-A76E-762024C05E6D}" presName="Name0" presStyleCnt="0">
        <dgm:presLayoutVars>
          <dgm:dir/>
          <dgm:resizeHandles val="exact"/>
        </dgm:presLayoutVars>
      </dgm:prSet>
      <dgm:spPr/>
    </dgm:pt>
    <dgm:pt modelId="{D305E86B-DA70-4CCA-B424-16DC02D83347}" type="pres">
      <dgm:prSet presAssocID="{963BB29A-4ED3-4EE7-A59F-BD98F1EDFB16}" presName="node" presStyleLbl="node1" presStyleIdx="0" presStyleCnt="1" custLinFactNeighborX="167" custLinFactNeighborY="1162">
        <dgm:presLayoutVars>
          <dgm:bulletEnabled val="1"/>
        </dgm:presLayoutVars>
      </dgm:prSet>
      <dgm:spPr/>
    </dgm:pt>
  </dgm:ptLst>
  <dgm:cxnLst>
    <dgm:cxn modelId="{116F0D0C-1B66-4503-8FDC-603D82269826}" type="presOf" srcId="{963BB29A-4ED3-4EE7-A59F-BD98F1EDFB16}" destId="{D305E86B-DA70-4CCA-B424-16DC02D83347}" srcOrd="0" destOrd="0" presId="urn:microsoft.com/office/officeart/2005/8/layout/process1"/>
    <dgm:cxn modelId="{08622328-7A8A-4B94-B1AF-248C981FFFAA}" type="presOf" srcId="{FCD9BA35-EAF9-4F77-A76E-762024C05E6D}" destId="{040F6B0E-2206-4C63-A383-68F23752E940}" srcOrd="0" destOrd="0" presId="urn:microsoft.com/office/officeart/2005/8/layout/process1"/>
    <dgm:cxn modelId="{5750989D-6A1E-45CA-8462-3A8271152B10}" srcId="{FCD9BA35-EAF9-4F77-A76E-762024C05E6D}" destId="{963BB29A-4ED3-4EE7-A59F-BD98F1EDFB16}" srcOrd="0" destOrd="0" parTransId="{7621326D-A13C-40F9-9711-D03329FB670A}" sibTransId="{14B7FA9A-C2B0-450B-9CAA-EA5661806CD0}"/>
    <dgm:cxn modelId="{6D6C7A69-91B4-4214-A882-2F366EAFF30A}" type="presParOf" srcId="{040F6B0E-2206-4C63-A383-68F23752E940}" destId="{D305E86B-DA70-4CCA-B424-16DC02D83347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794258C4-9F13-4BE5-A1C1-1800F5205D1F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AD22A77A-7712-4C8F-A1F4-65304A08AC67}">
      <dgm:prSet custT="1"/>
      <dgm:spPr/>
      <dgm:t>
        <a:bodyPr/>
        <a:lstStyle/>
        <a:p>
          <a:pPr algn="ctr"/>
          <a:r>
            <a: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Мурманск</a:t>
          </a:r>
        </a:p>
      </dgm:t>
    </dgm:pt>
    <dgm:pt modelId="{59BFFEEA-0504-4AC6-8B7F-3AE3C8FD0363}" type="parTrans" cxnId="{9DD2F991-014B-4733-8815-5AAF76C809BC}">
      <dgm:prSet/>
      <dgm:spPr/>
      <dgm:t>
        <a:bodyPr/>
        <a:lstStyle/>
        <a:p>
          <a:endParaRPr lang="ru-RU"/>
        </a:p>
      </dgm:t>
    </dgm:pt>
    <dgm:pt modelId="{9852371F-D9AF-4F81-8DED-9CC803C7FFFC}" type="sibTrans" cxnId="{9DD2F991-014B-4733-8815-5AAF76C809BC}">
      <dgm:prSet/>
      <dgm:spPr/>
      <dgm:t>
        <a:bodyPr/>
        <a:lstStyle/>
        <a:p>
          <a:endParaRPr lang="ru-RU"/>
        </a:p>
      </dgm:t>
    </dgm:pt>
    <dgm:pt modelId="{DB183F07-4836-4E59-8099-6676080CC578}" type="pres">
      <dgm:prSet presAssocID="{794258C4-9F13-4BE5-A1C1-1800F5205D1F}" presName="linear" presStyleCnt="0">
        <dgm:presLayoutVars>
          <dgm:animLvl val="lvl"/>
          <dgm:resizeHandles val="exact"/>
        </dgm:presLayoutVars>
      </dgm:prSet>
      <dgm:spPr/>
    </dgm:pt>
    <dgm:pt modelId="{55C0B0FA-C960-4CE6-8B12-CF33B3D420BC}" type="pres">
      <dgm:prSet presAssocID="{AD22A77A-7712-4C8F-A1F4-65304A08AC67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9F2FE216-FEC2-4879-8302-0A2D7DA91518}" type="presOf" srcId="{AD22A77A-7712-4C8F-A1F4-65304A08AC67}" destId="{55C0B0FA-C960-4CE6-8B12-CF33B3D420BC}" srcOrd="0" destOrd="0" presId="urn:microsoft.com/office/officeart/2005/8/layout/vList2"/>
    <dgm:cxn modelId="{2D579119-9989-420B-BD95-C75D0B2FACC7}" type="presOf" srcId="{794258C4-9F13-4BE5-A1C1-1800F5205D1F}" destId="{DB183F07-4836-4E59-8099-6676080CC578}" srcOrd="0" destOrd="0" presId="urn:microsoft.com/office/officeart/2005/8/layout/vList2"/>
    <dgm:cxn modelId="{9DD2F991-014B-4733-8815-5AAF76C809BC}" srcId="{794258C4-9F13-4BE5-A1C1-1800F5205D1F}" destId="{AD22A77A-7712-4C8F-A1F4-65304A08AC67}" srcOrd="0" destOrd="0" parTransId="{59BFFEEA-0504-4AC6-8B7F-3AE3C8FD0363}" sibTransId="{9852371F-D9AF-4F81-8DED-9CC803C7FFFC}"/>
    <dgm:cxn modelId="{2F1A141B-CD54-4E96-A545-D692B1887997}" type="presParOf" srcId="{DB183F07-4836-4E59-8099-6676080CC578}" destId="{55C0B0FA-C960-4CE6-8B12-CF33B3D420B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2BBF089D-D16D-477B-BBEE-D289828C3CB5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D71F21D-717E-4012-A069-FCFA76F7EEEE}">
      <dgm:prSet/>
      <dgm:spPr/>
      <dgm:t>
        <a:bodyPr/>
        <a:lstStyle/>
        <a:p>
          <a:pPr marL="0" indent="539750" algn="just"/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Мурманск—</a:t>
          </a:r>
          <a:r>
            <a: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морской незамерзающий круглогодичный порт. Мурманск играет ключевую роль в развитии и увеличении объема перевалки грузов через морские транспортные артерии в Арктике, в частности, через Северный морской путь. </a:t>
          </a:r>
        </a:p>
        <a:p>
          <a:pPr marL="0" indent="539750" algn="just"/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 порту приписаны все атомные ледоколы России.</a:t>
          </a:r>
        </a:p>
      </dgm:t>
    </dgm:pt>
    <dgm:pt modelId="{594DF4F5-E03A-4FC3-9754-02C76B00187B}" type="parTrans" cxnId="{567DFC58-5873-455A-B91F-4D6F7D7D22F0}">
      <dgm:prSet/>
      <dgm:spPr/>
      <dgm:t>
        <a:bodyPr/>
        <a:lstStyle/>
        <a:p>
          <a:endParaRPr lang="ru-RU"/>
        </a:p>
      </dgm:t>
    </dgm:pt>
    <dgm:pt modelId="{79DC4B9F-FB7F-4706-A6F5-E19A249B53D9}" type="sibTrans" cxnId="{567DFC58-5873-455A-B91F-4D6F7D7D22F0}">
      <dgm:prSet/>
      <dgm:spPr/>
      <dgm:t>
        <a:bodyPr/>
        <a:lstStyle/>
        <a:p>
          <a:endParaRPr lang="ru-RU"/>
        </a:p>
      </dgm:t>
    </dgm:pt>
    <dgm:pt modelId="{F424B02F-E140-4979-98C0-7188CA375F29}" type="pres">
      <dgm:prSet presAssocID="{2BBF089D-D16D-477B-BBEE-D289828C3CB5}" presName="Name0" presStyleCnt="0">
        <dgm:presLayoutVars>
          <dgm:dir/>
          <dgm:resizeHandles val="exact"/>
        </dgm:presLayoutVars>
      </dgm:prSet>
      <dgm:spPr/>
    </dgm:pt>
    <dgm:pt modelId="{CABF0243-BB51-41DB-9E05-FD54EB2F93A6}" type="pres">
      <dgm:prSet presAssocID="{0D71F21D-717E-4012-A069-FCFA76F7EEEE}" presName="node" presStyleLbl="node1" presStyleIdx="0" presStyleCnt="1" custLinFactNeighborX="2119" custLinFactNeighborY="-3624">
        <dgm:presLayoutVars>
          <dgm:bulletEnabled val="1"/>
        </dgm:presLayoutVars>
      </dgm:prSet>
      <dgm:spPr/>
    </dgm:pt>
  </dgm:ptLst>
  <dgm:cxnLst>
    <dgm:cxn modelId="{F3349577-BBF2-4A74-9F33-111140F7FB16}" type="presOf" srcId="{2BBF089D-D16D-477B-BBEE-D289828C3CB5}" destId="{F424B02F-E140-4979-98C0-7188CA375F29}" srcOrd="0" destOrd="0" presId="urn:microsoft.com/office/officeart/2005/8/layout/process1"/>
    <dgm:cxn modelId="{567DFC58-5873-455A-B91F-4D6F7D7D22F0}" srcId="{2BBF089D-D16D-477B-BBEE-D289828C3CB5}" destId="{0D71F21D-717E-4012-A069-FCFA76F7EEEE}" srcOrd="0" destOrd="0" parTransId="{594DF4F5-E03A-4FC3-9754-02C76B00187B}" sibTransId="{79DC4B9F-FB7F-4706-A6F5-E19A249B53D9}"/>
    <dgm:cxn modelId="{BCE311CA-6C8E-4E26-8CEB-C1A67CDF452A}" type="presOf" srcId="{0D71F21D-717E-4012-A069-FCFA76F7EEEE}" destId="{CABF0243-BB51-41DB-9E05-FD54EB2F93A6}" srcOrd="0" destOrd="0" presId="urn:microsoft.com/office/officeart/2005/8/layout/process1"/>
    <dgm:cxn modelId="{DF91B498-AAF2-4DD3-BC8F-41B4CAC0CF40}" type="presParOf" srcId="{F424B02F-E140-4979-98C0-7188CA375F29}" destId="{CABF0243-BB51-41DB-9E05-FD54EB2F93A6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DEC80469-7851-4F49-9135-6BBC259454DE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A22F1B8D-A612-4347-ABFF-9A36AD4A19CA}">
      <dgm:prSet custT="1"/>
      <dgm:spPr/>
      <dgm:t>
        <a:bodyPr/>
        <a:lstStyle/>
        <a:p>
          <a:pPr algn="ctr"/>
          <a:r>
            <a: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Архангельск</a:t>
          </a:r>
        </a:p>
      </dgm:t>
    </dgm:pt>
    <dgm:pt modelId="{C6AC5C9F-B23F-41CE-89A9-FAE02EA784E1}" type="parTrans" cxnId="{20E698E9-99BA-4B00-A3FA-7346C14AC2C2}">
      <dgm:prSet/>
      <dgm:spPr/>
      <dgm:t>
        <a:bodyPr/>
        <a:lstStyle/>
        <a:p>
          <a:endParaRPr lang="ru-RU"/>
        </a:p>
      </dgm:t>
    </dgm:pt>
    <dgm:pt modelId="{CEED7148-6D35-429A-8F4F-9C6C2826DE49}" type="sibTrans" cxnId="{20E698E9-99BA-4B00-A3FA-7346C14AC2C2}">
      <dgm:prSet/>
      <dgm:spPr/>
      <dgm:t>
        <a:bodyPr/>
        <a:lstStyle/>
        <a:p>
          <a:endParaRPr lang="ru-RU"/>
        </a:p>
      </dgm:t>
    </dgm:pt>
    <dgm:pt modelId="{8AF76C77-20CA-4C37-AD6D-838C6DCD3E96}" type="pres">
      <dgm:prSet presAssocID="{DEC80469-7851-4F49-9135-6BBC259454DE}" presName="linear" presStyleCnt="0">
        <dgm:presLayoutVars>
          <dgm:animLvl val="lvl"/>
          <dgm:resizeHandles val="exact"/>
        </dgm:presLayoutVars>
      </dgm:prSet>
      <dgm:spPr/>
    </dgm:pt>
    <dgm:pt modelId="{FDB72784-84D5-4968-B286-0D8461385716}" type="pres">
      <dgm:prSet presAssocID="{A22F1B8D-A612-4347-ABFF-9A36AD4A19CA}" presName="parentText" presStyleLbl="node1" presStyleIdx="0" presStyleCnt="1" custLinFactNeighborX="7902" custLinFactNeighborY="16212">
        <dgm:presLayoutVars>
          <dgm:chMax val="0"/>
          <dgm:bulletEnabled val="1"/>
        </dgm:presLayoutVars>
      </dgm:prSet>
      <dgm:spPr/>
    </dgm:pt>
  </dgm:ptLst>
  <dgm:cxnLst>
    <dgm:cxn modelId="{308FED87-8F80-494A-8865-2F8A00386AC9}" type="presOf" srcId="{A22F1B8D-A612-4347-ABFF-9A36AD4A19CA}" destId="{FDB72784-84D5-4968-B286-0D8461385716}" srcOrd="0" destOrd="0" presId="urn:microsoft.com/office/officeart/2005/8/layout/vList2"/>
    <dgm:cxn modelId="{5D9A71AC-2323-4131-A9FC-F65466D2AD2A}" type="presOf" srcId="{DEC80469-7851-4F49-9135-6BBC259454DE}" destId="{8AF76C77-20CA-4C37-AD6D-838C6DCD3E96}" srcOrd="0" destOrd="0" presId="urn:microsoft.com/office/officeart/2005/8/layout/vList2"/>
    <dgm:cxn modelId="{20E698E9-99BA-4B00-A3FA-7346C14AC2C2}" srcId="{DEC80469-7851-4F49-9135-6BBC259454DE}" destId="{A22F1B8D-A612-4347-ABFF-9A36AD4A19CA}" srcOrd="0" destOrd="0" parTransId="{C6AC5C9F-B23F-41CE-89A9-FAE02EA784E1}" sibTransId="{CEED7148-6D35-429A-8F4F-9C6C2826DE49}"/>
    <dgm:cxn modelId="{1F9A7647-9528-4DC9-B685-A7121EEEE975}" type="presParOf" srcId="{8AF76C77-20CA-4C37-AD6D-838C6DCD3E96}" destId="{FDB72784-84D5-4968-B286-0D846138571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9E5FD6C4-34DF-476B-84EA-2581AA97BE00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41C0015C-08A4-43C1-A4CB-7C06E29497B2}">
      <dgm:prSet/>
      <dgm:spPr/>
      <dgm:t>
        <a:bodyPr/>
        <a:lstStyle/>
        <a:p>
          <a:pPr algn="ctr"/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Морской порт Архангельск играет важнейшую роль в снабжении удаленных территорий в Арктике, освоении месторождений арктических территорий и морей, развитии Северного морского пути.</a:t>
          </a:r>
        </a:p>
      </dgm:t>
    </dgm:pt>
    <dgm:pt modelId="{7FEEF1E6-361E-4503-9D77-2ECB8D6287B7}" type="parTrans" cxnId="{CFBFEDD4-5846-460E-8979-E70E285D5924}">
      <dgm:prSet/>
      <dgm:spPr/>
      <dgm:t>
        <a:bodyPr/>
        <a:lstStyle/>
        <a:p>
          <a:endParaRPr lang="ru-RU"/>
        </a:p>
      </dgm:t>
    </dgm:pt>
    <dgm:pt modelId="{1254FF4E-42FF-463A-BCEA-57D19CBFE1AA}" type="sibTrans" cxnId="{CFBFEDD4-5846-460E-8979-E70E285D5924}">
      <dgm:prSet/>
      <dgm:spPr/>
      <dgm:t>
        <a:bodyPr/>
        <a:lstStyle/>
        <a:p>
          <a:endParaRPr lang="ru-RU"/>
        </a:p>
      </dgm:t>
    </dgm:pt>
    <dgm:pt modelId="{3FE5F0A4-DE28-4CD0-8760-80BC6B45BD4E}" type="pres">
      <dgm:prSet presAssocID="{9E5FD6C4-34DF-476B-84EA-2581AA97BE00}" presName="Name0" presStyleCnt="0">
        <dgm:presLayoutVars>
          <dgm:dir/>
          <dgm:resizeHandles val="exact"/>
        </dgm:presLayoutVars>
      </dgm:prSet>
      <dgm:spPr/>
    </dgm:pt>
    <dgm:pt modelId="{D953334D-83F4-4B3F-890C-D2980B4820FD}" type="pres">
      <dgm:prSet presAssocID="{41C0015C-08A4-43C1-A4CB-7C06E29497B2}" presName="node" presStyleLbl="node1" presStyleIdx="0" presStyleCnt="1" custLinFactNeighborX="10631" custLinFactNeighborY="-7989">
        <dgm:presLayoutVars>
          <dgm:bulletEnabled val="1"/>
        </dgm:presLayoutVars>
      </dgm:prSet>
      <dgm:spPr/>
    </dgm:pt>
  </dgm:ptLst>
  <dgm:cxnLst>
    <dgm:cxn modelId="{E30312A3-DA59-4543-834B-1EF5B41577CC}" type="presOf" srcId="{9E5FD6C4-34DF-476B-84EA-2581AA97BE00}" destId="{3FE5F0A4-DE28-4CD0-8760-80BC6B45BD4E}" srcOrd="0" destOrd="0" presId="urn:microsoft.com/office/officeart/2005/8/layout/process1"/>
    <dgm:cxn modelId="{CFBFEDD4-5846-460E-8979-E70E285D5924}" srcId="{9E5FD6C4-34DF-476B-84EA-2581AA97BE00}" destId="{41C0015C-08A4-43C1-A4CB-7C06E29497B2}" srcOrd="0" destOrd="0" parTransId="{7FEEF1E6-361E-4503-9D77-2ECB8D6287B7}" sibTransId="{1254FF4E-42FF-463A-BCEA-57D19CBFE1AA}"/>
    <dgm:cxn modelId="{F7C5F5E9-971C-4693-9DE4-441EC0F2A62A}" type="presOf" srcId="{41C0015C-08A4-43C1-A4CB-7C06E29497B2}" destId="{D953334D-83F4-4B3F-890C-D2980B4820FD}" srcOrd="0" destOrd="0" presId="urn:microsoft.com/office/officeart/2005/8/layout/process1"/>
    <dgm:cxn modelId="{01BCA601-D392-4B21-8D22-6577AD3665B9}" type="presParOf" srcId="{3FE5F0A4-DE28-4CD0-8760-80BC6B45BD4E}" destId="{D953334D-83F4-4B3F-890C-D2980B4820FD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7B9A1B8B-E6A5-462D-ABBA-5897F9453013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F2B8AAA9-BDB0-4721-8B64-4CDCE1B2F1C4}">
      <dgm:prSet custT="1"/>
      <dgm:spPr/>
      <dgm:t>
        <a:bodyPr/>
        <a:lstStyle/>
        <a:p>
          <a:pPr algn="ctr"/>
          <a:r>
            <a: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Нарьян-Мар</a:t>
          </a:r>
        </a:p>
      </dgm:t>
    </dgm:pt>
    <dgm:pt modelId="{B0729C82-E8E7-49C9-927C-AE7C58EAF607}" type="parTrans" cxnId="{43AA4188-8DD6-4F99-BEA8-F994F87C2AEA}">
      <dgm:prSet/>
      <dgm:spPr/>
      <dgm:t>
        <a:bodyPr/>
        <a:lstStyle/>
        <a:p>
          <a:endParaRPr lang="ru-RU"/>
        </a:p>
      </dgm:t>
    </dgm:pt>
    <dgm:pt modelId="{30905DA8-1876-4E0F-89FF-805C051817D0}" type="sibTrans" cxnId="{43AA4188-8DD6-4F99-BEA8-F994F87C2AEA}">
      <dgm:prSet/>
      <dgm:spPr/>
      <dgm:t>
        <a:bodyPr/>
        <a:lstStyle/>
        <a:p>
          <a:endParaRPr lang="ru-RU"/>
        </a:p>
      </dgm:t>
    </dgm:pt>
    <dgm:pt modelId="{03DF85BD-6343-436A-9E4A-27BB3D775DA9}" type="pres">
      <dgm:prSet presAssocID="{7B9A1B8B-E6A5-462D-ABBA-5897F9453013}" presName="linear" presStyleCnt="0">
        <dgm:presLayoutVars>
          <dgm:animLvl val="lvl"/>
          <dgm:resizeHandles val="exact"/>
        </dgm:presLayoutVars>
      </dgm:prSet>
      <dgm:spPr/>
    </dgm:pt>
    <dgm:pt modelId="{ABEBBB6C-C26E-4274-8E76-EFF554D928C9}" type="pres">
      <dgm:prSet presAssocID="{F2B8AAA9-BDB0-4721-8B64-4CDCE1B2F1C4}" presName="parentText" presStyleLbl="node1" presStyleIdx="0" presStyleCnt="1" custLinFactNeighborY="5419">
        <dgm:presLayoutVars>
          <dgm:chMax val="0"/>
          <dgm:bulletEnabled val="1"/>
        </dgm:presLayoutVars>
      </dgm:prSet>
      <dgm:spPr/>
    </dgm:pt>
  </dgm:ptLst>
  <dgm:cxnLst>
    <dgm:cxn modelId="{1FDFF010-8A88-4AF5-B80F-4BD55029DB1A}" type="presOf" srcId="{7B9A1B8B-E6A5-462D-ABBA-5897F9453013}" destId="{03DF85BD-6343-436A-9E4A-27BB3D775DA9}" srcOrd="0" destOrd="0" presId="urn:microsoft.com/office/officeart/2005/8/layout/vList2"/>
    <dgm:cxn modelId="{43AA4188-8DD6-4F99-BEA8-F994F87C2AEA}" srcId="{7B9A1B8B-E6A5-462D-ABBA-5897F9453013}" destId="{F2B8AAA9-BDB0-4721-8B64-4CDCE1B2F1C4}" srcOrd="0" destOrd="0" parTransId="{B0729C82-E8E7-49C9-927C-AE7C58EAF607}" sibTransId="{30905DA8-1876-4E0F-89FF-805C051817D0}"/>
    <dgm:cxn modelId="{027A29E1-FFD9-433D-84E1-34EA4735A679}" type="presOf" srcId="{F2B8AAA9-BDB0-4721-8B64-4CDCE1B2F1C4}" destId="{ABEBBB6C-C26E-4274-8E76-EFF554D928C9}" srcOrd="0" destOrd="0" presId="urn:microsoft.com/office/officeart/2005/8/layout/vList2"/>
    <dgm:cxn modelId="{E3A12132-978C-4799-94A6-AA3F7613B049}" type="presParOf" srcId="{03DF85BD-6343-436A-9E4A-27BB3D775DA9}" destId="{ABEBBB6C-C26E-4274-8E76-EFF554D928C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266C0A01-E9D0-450C-AC14-36AA12EFC812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05A5F21-FA31-47C5-BE70-DBED3462E008}">
      <dgm:prSet/>
      <dgm:spPr/>
      <dgm:t>
        <a:bodyPr/>
        <a:lstStyle/>
        <a:p>
          <a:pPr marL="0" indent="539750" algn="just"/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Морской порт Нарьян-Мар является замерзающим портом с сезонной навигацией, которая длится с мая по ноябрь. </a:t>
          </a:r>
        </a:p>
        <a:p>
          <a:pPr marL="0" indent="539750" algn="just"/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зимнее время плавание и ледокольная проводка судов не осуществляется.</a:t>
          </a:r>
        </a:p>
      </dgm:t>
    </dgm:pt>
    <dgm:pt modelId="{0B6B5B25-9C28-4BCE-AA3D-24AA5DFC1B0A}" type="parTrans" cxnId="{1AD22188-EDFB-4A0D-8FD0-73B4CD414D38}">
      <dgm:prSet/>
      <dgm:spPr/>
      <dgm:t>
        <a:bodyPr/>
        <a:lstStyle/>
        <a:p>
          <a:endParaRPr lang="ru-RU"/>
        </a:p>
      </dgm:t>
    </dgm:pt>
    <dgm:pt modelId="{68FBBE7D-6A52-4CBD-8FBB-171952CB4CD9}" type="sibTrans" cxnId="{1AD22188-EDFB-4A0D-8FD0-73B4CD414D38}">
      <dgm:prSet/>
      <dgm:spPr/>
      <dgm:t>
        <a:bodyPr/>
        <a:lstStyle/>
        <a:p>
          <a:endParaRPr lang="ru-RU"/>
        </a:p>
      </dgm:t>
    </dgm:pt>
    <dgm:pt modelId="{0AF4508B-D42D-4133-AD8A-08993524245F}" type="pres">
      <dgm:prSet presAssocID="{266C0A01-E9D0-450C-AC14-36AA12EFC812}" presName="Name0" presStyleCnt="0">
        <dgm:presLayoutVars>
          <dgm:dir/>
          <dgm:resizeHandles val="exact"/>
        </dgm:presLayoutVars>
      </dgm:prSet>
      <dgm:spPr/>
    </dgm:pt>
    <dgm:pt modelId="{BFDC5846-A579-4F18-8A4B-27AD1C0EFEA8}" type="pres">
      <dgm:prSet presAssocID="{F05A5F21-FA31-47C5-BE70-DBED3462E008}" presName="node" presStyleLbl="node1" presStyleIdx="0" presStyleCnt="1" custLinFactNeighborX="4183" custLinFactNeighborY="-4745">
        <dgm:presLayoutVars>
          <dgm:bulletEnabled val="1"/>
        </dgm:presLayoutVars>
      </dgm:prSet>
      <dgm:spPr/>
    </dgm:pt>
  </dgm:ptLst>
  <dgm:cxnLst>
    <dgm:cxn modelId="{1F81F34D-F75C-4E3F-8F33-9C1E1BF19CDD}" type="presOf" srcId="{F05A5F21-FA31-47C5-BE70-DBED3462E008}" destId="{BFDC5846-A579-4F18-8A4B-27AD1C0EFEA8}" srcOrd="0" destOrd="0" presId="urn:microsoft.com/office/officeart/2005/8/layout/process1"/>
    <dgm:cxn modelId="{1AD22188-EDFB-4A0D-8FD0-73B4CD414D38}" srcId="{266C0A01-E9D0-450C-AC14-36AA12EFC812}" destId="{F05A5F21-FA31-47C5-BE70-DBED3462E008}" srcOrd="0" destOrd="0" parTransId="{0B6B5B25-9C28-4BCE-AA3D-24AA5DFC1B0A}" sibTransId="{68FBBE7D-6A52-4CBD-8FBB-171952CB4CD9}"/>
    <dgm:cxn modelId="{A551C9F6-9822-4C47-BF36-94AE891AA712}" type="presOf" srcId="{266C0A01-E9D0-450C-AC14-36AA12EFC812}" destId="{0AF4508B-D42D-4133-AD8A-08993524245F}" srcOrd="0" destOrd="0" presId="urn:microsoft.com/office/officeart/2005/8/layout/process1"/>
    <dgm:cxn modelId="{C14532E2-89AF-40EA-B45E-58C612A37881}" type="presParOf" srcId="{0AF4508B-D42D-4133-AD8A-08993524245F}" destId="{BFDC5846-A579-4F18-8A4B-27AD1C0EFEA8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E5E220BC-9FCB-49E9-A578-CCB4AC9258FA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34D5D5B7-40B5-4FFE-8320-8FCBA4BECD06}">
      <dgm:prSet custT="1"/>
      <dgm:spPr/>
      <dgm:t>
        <a:bodyPr/>
        <a:lstStyle/>
        <a:p>
          <a:pPr algn="ctr"/>
          <a:r>
            <a: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Дудинка</a:t>
          </a:r>
        </a:p>
      </dgm:t>
    </dgm:pt>
    <dgm:pt modelId="{6C0E8374-ECD6-4287-9531-62D645DE72B9}" type="parTrans" cxnId="{96D780E5-643B-429C-9CA5-EA207A8B933B}">
      <dgm:prSet/>
      <dgm:spPr/>
      <dgm:t>
        <a:bodyPr/>
        <a:lstStyle/>
        <a:p>
          <a:endParaRPr lang="ru-RU"/>
        </a:p>
      </dgm:t>
    </dgm:pt>
    <dgm:pt modelId="{69AE7A49-FD21-49EB-BCF1-11B693CE2137}" type="sibTrans" cxnId="{96D780E5-643B-429C-9CA5-EA207A8B933B}">
      <dgm:prSet/>
      <dgm:spPr/>
      <dgm:t>
        <a:bodyPr/>
        <a:lstStyle/>
        <a:p>
          <a:endParaRPr lang="ru-RU"/>
        </a:p>
      </dgm:t>
    </dgm:pt>
    <dgm:pt modelId="{8BF269A4-F74B-4F42-BE57-8DB4816E627A}" type="pres">
      <dgm:prSet presAssocID="{E5E220BC-9FCB-49E9-A578-CCB4AC9258FA}" presName="linear" presStyleCnt="0">
        <dgm:presLayoutVars>
          <dgm:animLvl val="lvl"/>
          <dgm:resizeHandles val="exact"/>
        </dgm:presLayoutVars>
      </dgm:prSet>
      <dgm:spPr/>
    </dgm:pt>
    <dgm:pt modelId="{A97BE457-4EDA-4D68-BEB7-0DE6CA6A85AE}" type="pres">
      <dgm:prSet presAssocID="{34D5D5B7-40B5-4FFE-8320-8FCBA4BECD06}" presName="parentText" presStyleLbl="node1" presStyleIdx="0" presStyleCnt="1" custLinFactNeighborY="7823">
        <dgm:presLayoutVars>
          <dgm:chMax val="0"/>
          <dgm:bulletEnabled val="1"/>
        </dgm:presLayoutVars>
      </dgm:prSet>
      <dgm:spPr/>
    </dgm:pt>
  </dgm:ptLst>
  <dgm:cxnLst>
    <dgm:cxn modelId="{0FB76938-CCD1-4297-84A9-4B8F76A1EC07}" type="presOf" srcId="{E5E220BC-9FCB-49E9-A578-CCB4AC9258FA}" destId="{8BF269A4-F74B-4F42-BE57-8DB4816E627A}" srcOrd="0" destOrd="0" presId="urn:microsoft.com/office/officeart/2005/8/layout/vList2"/>
    <dgm:cxn modelId="{9C39B167-59B8-4688-B564-8064DF5C1077}" type="presOf" srcId="{34D5D5B7-40B5-4FFE-8320-8FCBA4BECD06}" destId="{A97BE457-4EDA-4D68-BEB7-0DE6CA6A85AE}" srcOrd="0" destOrd="0" presId="urn:microsoft.com/office/officeart/2005/8/layout/vList2"/>
    <dgm:cxn modelId="{96D780E5-643B-429C-9CA5-EA207A8B933B}" srcId="{E5E220BC-9FCB-49E9-A578-CCB4AC9258FA}" destId="{34D5D5B7-40B5-4FFE-8320-8FCBA4BECD06}" srcOrd="0" destOrd="0" parTransId="{6C0E8374-ECD6-4287-9531-62D645DE72B9}" sibTransId="{69AE7A49-FD21-49EB-BCF1-11B693CE2137}"/>
    <dgm:cxn modelId="{59E66E50-BCA7-4425-8F9E-B4239EDB0FDC}" type="presParOf" srcId="{8BF269A4-F74B-4F42-BE57-8DB4816E627A}" destId="{A97BE457-4EDA-4D68-BEB7-0DE6CA6A85A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84A69FBD-B801-4983-A8C7-1312E1430A55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FFBEC24-6FC9-4DB3-BBB9-8865FBF0F39C}">
      <dgm:prSet/>
      <dgm:spPr/>
      <dgm:t>
        <a:bodyPr/>
        <a:lstStyle/>
        <a:p>
          <a:pPr marL="0" indent="539750" algn="just"/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Дудинский морской порт – через него проходит трасса Северного морского пути. </a:t>
          </a:r>
        </a:p>
        <a:p>
          <a:pPr marL="0" indent="539750" algn="just"/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Он эксплуатируется в суровых арктических условиях одновременно, как морской и речной порт</a:t>
          </a:r>
          <a:r>
            <a: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210A470-022A-46BA-B5F5-16167C800F9C}" type="parTrans" cxnId="{7DCD1361-315E-440F-BD22-0E042ADB63F7}">
      <dgm:prSet/>
      <dgm:spPr/>
      <dgm:t>
        <a:bodyPr/>
        <a:lstStyle/>
        <a:p>
          <a:endParaRPr lang="ru-RU"/>
        </a:p>
      </dgm:t>
    </dgm:pt>
    <dgm:pt modelId="{AF5E0D4E-C9CE-4EA6-9181-AD34B460A5A8}" type="sibTrans" cxnId="{7DCD1361-315E-440F-BD22-0E042ADB63F7}">
      <dgm:prSet/>
      <dgm:spPr/>
      <dgm:t>
        <a:bodyPr/>
        <a:lstStyle/>
        <a:p>
          <a:endParaRPr lang="ru-RU"/>
        </a:p>
      </dgm:t>
    </dgm:pt>
    <dgm:pt modelId="{2FBE89BA-C8CD-4D8B-8CAF-082405C06FAF}" type="pres">
      <dgm:prSet presAssocID="{84A69FBD-B801-4983-A8C7-1312E1430A55}" presName="Name0" presStyleCnt="0">
        <dgm:presLayoutVars>
          <dgm:dir/>
          <dgm:resizeHandles val="exact"/>
        </dgm:presLayoutVars>
      </dgm:prSet>
      <dgm:spPr/>
    </dgm:pt>
    <dgm:pt modelId="{10CF9BDC-BD73-4B90-A1DB-144E94E77F52}" type="pres">
      <dgm:prSet presAssocID="{1FFBEC24-6FC9-4DB3-BBB9-8865FBF0F39C}" presName="node" presStyleLbl="node1" presStyleIdx="0" presStyleCnt="1">
        <dgm:presLayoutVars>
          <dgm:bulletEnabled val="1"/>
        </dgm:presLayoutVars>
      </dgm:prSet>
      <dgm:spPr/>
    </dgm:pt>
  </dgm:ptLst>
  <dgm:cxnLst>
    <dgm:cxn modelId="{1FA12D2F-B808-44FD-9896-32AE8586C744}" type="presOf" srcId="{1FFBEC24-6FC9-4DB3-BBB9-8865FBF0F39C}" destId="{10CF9BDC-BD73-4B90-A1DB-144E94E77F52}" srcOrd="0" destOrd="0" presId="urn:microsoft.com/office/officeart/2005/8/layout/process1"/>
    <dgm:cxn modelId="{7DCD1361-315E-440F-BD22-0E042ADB63F7}" srcId="{84A69FBD-B801-4983-A8C7-1312E1430A55}" destId="{1FFBEC24-6FC9-4DB3-BBB9-8865FBF0F39C}" srcOrd="0" destOrd="0" parTransId="{B210A470-022A-46BA-B5F5-16167C800F9C}" sibTransId="{AF5E0D4E-C9CE-4EA6-9181-AD34B460A5A8}"/>
    <dgm:cxn modelId="{E79C6748-5700-4781-AFE6-CC549FDEB86C}" type="presOf" srcId="{84A69FBD-B801-4983-A8C7-1312E1430A55}" destId="{2FBE89BA-C8CD-4D8B-8CAF-082405C06FAF}" srcOrd="0" destOrd="0" presId="urn:microsoft.com/office/officeart/2005/8/layout/process1"/>
    <dgm:cxn modelId="{342E3762-D5C6-4519-B180-27C51EF1DD3E}" type="presParOf" srcId="{2FBE89BA-C8CD-4D8B-8CAF-082405C06FAF}" destId="{10CF9BDC-BD73-4B90-A1DB-144E94E77F52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D4E99711-EB5A-4025-B178-0C3BA6C2E2CB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CF76D3E3-13AB-4A3A-B13E-66AFB372259E}">
      <dgm:prSet custT="1"/>
      <dgm:spPr/>
      <dgm:t>
        <a:bodyPr/>
        <a:lstStyle/>
        <a:p>
          <a:pPr algn="ctr"/>
          <a:r>
            <a: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Тикси</a:t>
          </a:r>
        </a:p>
      </dgm:t>
    </dgm:pt>
    <dgm:pt modelId="{0EB46965-FBF7-4CBC-9171-5E88BE95A95D}" type="parTrans" cxnId="{BE698476-68C5-4B15-91B1-C192099105E5}">
      <dgm:prSet/>
      <dgm:spPr/>
      <dgm:t>
        <a:bodyPr/>
        <a:lstStyle/>
        <a:p>
          <a:endParaRPr lang="ru-RU"/>
        </a:p>
      </dgm:t>
    </dgm:pt>
    <dgm:pt modelId="{A3DD111D-C72D-4FC1-A728-29291188172F}" type="sibTrans" cxnId="{BE698476-68C5-4B15-91B1-C192099105E5}">
      <dgm:prSet/>
      <dgm:spPr/>
      <dgm:t>
        <a:bodyPr/>
        <a:lstStyle/>
        <a:p>
          <a:endParaRPr lang="ru-RU"/>
        </a:p>
      </dgm:t>
    </dgm:pt>
    <dgm:pt modelId="{F5363698-9B31-4CD6-9ACF-066EE9CEBFCD}" type="pres">
      <dgm:prSet presAssocID="{D4E99711-EB5A-4025-B178-0C3BA6C2E2CB}" presName="linear" presStyleCnt="0">
        <dgm:presLayoutVars>
          <dgm:animLvl val="lvl"/>
          <dgm:resizeHandles val="exact"/>
        </dgm:presLayoutVars>
      </dgm:prSet>
      <dgm:spPr/>
    </dgm:pt>
    <dgm:pt modelId="{72E75F29-44D6-4E7C-AF58-603296D18E96}" type="pres">
      <dgm:prSet presAssocID="{CF76D3E3-13AB-4A3A-B13E-66AFB372259E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7CF6AC42-A28A-4019-BCF4-630C3E384DD7}" type="presOf" srcId="{D4E99711-EB5A-4025-B178-0C3BA6C2E2CB}" destId="{F5363698-9B31-4CD6-9ACF-066EE9CEBFCD}" srcOrd="0" destOrd="0" presId="urn:microsoft.com/office/officeart/2005/8/layout/vList2"/>
    <dgm:cxn modelId="{BE698476-68C5-4B15-91B1-C192099105E5}" srcId="{D4E99711-EB5A-4025-B178-0C3BA6C2E2CB}" destId="{CF76D3E3-13AB-4A3A-B13E-66AFB372259E}" srcOrd="0" destOrd="0" parTransId="{0EB46965-FBF7-4CBC-9171-5E88BE95A95D}" sibTransId="{A3DD111D-C72D-4FC1-A728-29291188172F}"/>
    <dgm:cxn modelId="{187DD077-E6F9-4155-86CC-73E0141B5F8C}" type="presOf" srcId="{CF76D3E3-13AB-4A3A-B13E-66AFB372259E}" destId="{72E75F29-44D6-4E7C-AF58-603296D18E96}" srcOrd="0" destOrd="0" presId="urn:microsoft.com/office/officeart/2005/8/layout/vList2"/>
    <dgm:cxn modelId="{6F97A139-F553-48E1-9638-3E1B0C066615}" type="presParOf" srcId="{F5363698-9B31-4CD6-9ACF-066EE9CEBFCD}" destId="{72E75F29-44D6-4E7C-AF58-603296D18E9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E2C76052-44AA-4FDB-B501-6C1CC868BA0F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5C5DD007-08C9-4A26-9AB6-26412CB89189}">
      <dgm:prSet/>
      <dgm:spPr/>
      <dgm:t>
        <a:bodyPr/>
        <a:lstStyle/>
        <a:p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Морской порт Тикси  является одним из ключевых портов Арктики по обеспечению жизнедеятельности на побережье моря Лаптевых и Восточно-Сибирского моря.</a:t>
          </a:r>
        </a:p>
      </dgm:t>
    </dgm:pt>
    <dgm:pt modelId="{A58CC97E-24F1-4C01-AC60-7EDA9E6F796E}" type="parTrans" cxnId="{9B850B0C-1939-42B6-9560-10B2B633C379}">
      <dgm:prSet/>
      <dgm:spPr/>
      <dgm:t>
        <a:bodyPr/>
        <a:lstStyle/>
        <a:p>
          <a:endParaRPr lang="ru-RU"/>
        </a:p>
      </dgm:t>
    </dgm:pt>
    <dgm:pt modelId="{A8211BF1-F524-4573-B8A9-15E8EAE09778}" type="sibTrans" cxnId="{9B850B0C-1939-42B6-9560-10B2B633C379}">
      <dgm:prSet/>
      <dgm:spPr/>
      <dgm:t>
        <a:bodyPr/>
        <a:lstStyle/>
        <a:p>
          <a:endParaRPr lang="ru-RU"/>
        </a:p>
      </dgm:t>
    </dgm:pt>
    <dgm:pt modelId="{3D8C4050-2D72-4AD3-B3F4-3FB21B5A355E}" type="pres">
      <dgm:prSet presAssocID="{E2C76052-44AA-4FDB-B501-6C1CC868BA0F}" presName="Name0" presStyleCnt="0">
        <dgm:presLayoutVars>
          <dgm:dir/>
          <dgm:resizeHandles val="exact"/>
        </dgm:presLayoutVars>
      </dgm:prSet>
      <dgm:spPr/>
    </dgm:pt>
    <dgm:pt modelId="{B10F5E43-7DA3-4BD8-9023-A0B2042B6C73}" type="pres">
      <dgm:prSet presAssocID="{5C5DD007-08C9-4A26-9AB6-26412CB89189}" presName="node" presStyleLbl="node1" presStyleIdx="0" presStyleCnt="1" custLinFactNeighborX="5695" custLinFactNeighborY="-5695">
        <dgm:presLayoutVars>
          <dgm:bulletEnabled val="1"/>
        </dgm:presLayoutVars>
      </dgm:prSet>
      <dgm:spPr/>
    </dgm:pt>
  </dgm:ptLst>
  <dgm:cxnLst>
    <dgm:cxn modelId="{9B850B0C-1939-42B6-9560-10B2B633C379}" srcId="{E2C76052-44AA-4FDB-B501-6C1CC868BA0F}" destId="{5C5DD007-08C9-4A26-9AB6-26412CB89189}" srcOrd="0" destOrd="0" parTransId="{A58CC97E-24F1-4C01-AC60-7EDA9E6F796E}" sibTransId="{A8211BF1-F524-4573-B8A9-15E8EAE09778}"/>
    <dgm:cxn modelId="{B0620345-EE03-4BAF-A13F-8AA30A6CFBD9}" type="presOf" srcId="{E2C76052-44AA-4FDB-B501-6C1CC868BA0F}" destId="{3D8C4050-2D72-4AD3-B3F4-3FB21B5A355E}" srcOrd="0" destOrd="0" presId="urn:microsoft.com/office/officeart/2005/8/layout/process1"/>
    <dgm:cxn modelId="{4107E549-E208-425E-BE76-86E316634C9D}" type="presOf" srcId="{5C5DD007-08C9-4A26-9AB6-26412CB89189}" destId="{B10F5E43-7DA3-4BD8-9023-A0B2042B6C73}" srcOrd="0" destOrd="0" presId="urn:microsoft.com/office/officeart/2005/8/layout/process1"/>
    <dgm:cxn modelId="{E84BD854-AD58-45B8-92FE-55D2E94FAB34}" type="presParOf" srcId="{3D8C4050-2D72-4AD3-B3F4-3FB21B5A355E}" destId="{B10F5E43-7DA3-4BD8-9023-A0B2042B6C73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E259EB5-A1DE-4F09-A234-AE617BEEA0B0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B1341D34-6ED8-424B-B821-B9DD5B93E707}">
      <dgm:prSet custT="1"/>
      <dgm:spPr/>
      <dgm:t>
        <a:bodyPr/>
        <a:lstStyle/>
        <a:p>
          <a:pPr algn="ctr" rtl="0"/>
          <a:r>
            <a:rPr lang="ru-RU" sz="4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Северный Морской путь </a:t>
          </a:r>
        </a:p>
      </dgm:t>
    </dgm:pt>
    <dgm:pt modelId="{6C208E82-CFA5-4EF5-BD9F-DFAAD025F083}" type="parTrans" cxnId="{7B18DD34-79DB-4154-8903-7A363C25FFFF}">
      <dgm:prSet/>
      <dgm:spPr/>
      <dgm:t>
        <a:bodyPr/>
        <a:lstStyle/>
        <a:p>
          <a:endParaRPr lang="ru-RU"/>
        </a:p>
      </dgm:t>
    </dgm:pt>
    <dgm:pt modelId="{3BADC81E-C8B2-4DA5-907C-C153D318F9C8}" type="sibTrans" cxnId="{7B18DD34-79DB-4154-8903-7A363C25FFFF}">
      <dgm:prSet/>
      <dgm:spPr/>
      <dgm:t>
        <a:bodyPr/>
        <a:lstStyle/>
        <a:p>
          <a:endParaRPr lang="ru-RU"/>
        </a:p>
      </dgm:t>
    </dgm:pt>
    <dgm:pt modelId="{0823D57B-0166-496C-919B-30C641A5DB5D}" type="pres">
      <dgm:prSet presAssocID="{CE259EB5-A1DE-4F09-A234-AE617BEEA0B0}" presName="linear" presStyleCnt="0">
        <dgm:presLayoutVars>
          <dgm:animLvl val="lvl"/>
          <dgm:resizeHandles val="exact"/>
        </dgm:presLayoutVars>
      </dgm:prSet>
      <dgm:spPr/>
    </dgm:pt>
    <dgm:pt modelId="{6439B328-DCD0-4141-A490-9BD655498257}" type="pres">
      <dgm:prSet presAssocID="{B1341D34-6ED8-424B-B821-B9DD5B93E707}" presName="parentText" presStyleLbl="node1" presStyleIdx="0" presStyleCnt="1" custLinFactNeighborY="-259">
        <dgm:presLayoutVars>
          <dgm:chMax val="0"/>
          <dgm:bulletEnabled val="1"/>
        </dgm:presLayoutVars>
      </dgm:prSet>
      <dgm:spPr/>
    </dgm:pt>
  </dgm:ptLst>
  <dgm:cxnLst>
    <dgm:cxn modelId="{7B18DD34-79DB-4154-8903-7A363C25FFFF}" srcId="{CE259EB5-A1DE-4F09-A234-AE617BEEA0B0}" destId="{B1341D34-6ED8-424B-B821-B9DD5B93E707}" srcOrd="0" destOrd="0" parTransId="{6C208E82-CFA5-4EF5-BD9F-DFAAD025F083}" sibTransId="{3BADC81E-C8B2-4DA5-907C-C153D318F9C8}"/>
    <dgm:cxn modelId="{7E7C6C50-2443-404A-8CDF-F6A642FC8EC6}" type="presOf" srcId="{B1341D34-6ED8-424B-B821-B9DD5B93E707}" destId="{6439B328-DCD0-4141-A490-9BD655498257}" srcOrd="0" destOrd="0" presId="urn:microsoft.com/office/officeart/2005/8/layout/vList2"/>
    <dgm:cxn modelId="{D3D290C4-5CEB-460F-9455-A888E71B58C8}" type="presOf" srcId="{CE259EB5-A1DE-4F09-A234-AE617BEEA0B0}" destId="{0823D57B-0166-496C-919B-30C641A5DB5D}" srcOrd="0" destOrd="0" presId="urn:microsoft.com/office/officeart/2005/8/layout/vList2"/>
    <dgm:cxn modelId="{1C194608-70C1-4670-9836-C7763813CA20}" type="presParOf" srcId="{0823D57B-0166-496C-919B-30C641A5DB5D}" destId="{6439B328-DCD0-4141-A490-9BD65549825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09AE8D23-BD81-4BDC-8851-9D9558B88159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268F4989-B25A-475B-97D6-978098341A23}">
      <dgm:prSet/>
      <dgm:spPr/>
      <dgm:t>
        <a:bodyPr/>
        <a:lstStyle/>
        <a:p>
          <a:pPr algn="ctr"/>
          <a:r>
            <a: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Петропавловск-Камчатский</a:t>
          </a:r>
        </a:p>
      </dgm:t>
    </dgm:pt>
    <dgm:pt modelId="{53E5F63A-2A23-47DB-A721-BB047DAF3EBA}" type="parTrans" cxnId="{EF439A11-4BEE-4E0C-8814-F9E299DDAD12}">
      <dgm:prSet/>
      <dgm:spPr/>
      <dgm:t>
        <a:bodyPr/>
        <a:lstStyle/>
        <a:p>
          <a:pPr algn="ctr"/>
          <a:endParaRPr lang="ru-RU"/>
        </a:p>
      </dgm:t>
    </dgm:pt>
    <dgm:pt modelId="{2009B39D-D362-42E1-9CA9-B6E5E3B310E9}" type="sibTrans" cxnId="{EF439A11-4BEE-4E0C-8814-F9E299DDAD12}">
      <dgm:prSet/>
      <dgm:spPr/>
      <dgm:t>
        <a:bodyPr/>
        <a:lstStyle/>
        <a:p>
          <a:pPr algn="ctr"/>
          <a:endParaRPr lang="ru-RU"/>
        </a:p>
      </dgm:t>
    </dgm:pt>
    <dgm:pt modelId="{3A108B71-3E4F-45AE-AB6F-99FC589DCBA5}" type="pres">
      <dgm:prSet presAssocID="{09AE8D23-BD81-4BDC-8851-9D9558B88159}" presName="linear" presStyleCnt="0">
        <dgm:presLayoutVars>
          <dgm:animLvl val="lvl"/>
          <dgm:resizeHandles val="exact"/>
        </dgm:presLayoutVars>
      </dgm:prSet>
      <dgm:spPr/>
    </dgm:pt>
    <dgm:pt modelId="{8C21ADD1-1309-4610-99FE-9F87390137EC}" type="pres">
      <dgm:prSet presAssocID="{268F4989-B25A-475B-97D6-978098341A23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EF439A11-4BEE-4E0C-8814-F9E299DDAD12}" srcId="{09AE8D23-BD81-4BDC-8851-9D9558B88159}" destId="{268F4989-B25A-475B-97D6-978098341A23}" srcOrd="0" destOrd="0" parTransId="{53E5F63A-2A23-47DB-A721-BB047DAF3EBA}" sibTransId="{2009B39D-D362-42E1-9CA9-B6E5E3B310E9}"/>
    <dgm:cxn modelId="{0B19631E-E36D-4E55-BE6E-E64BC2D82CF9}" type="presOf" srcId="{268F4989-B25A-475B-97D6-978098341A23}" destId="{8C21ADD1-1309-4610-99FE-9F87390137EC}" srcOrd="0" destOrd="0" presId="urn:microsoft.com/office/officeart/2005/8/layout/vList2"/>
    <dgm:cxn modelId="{02F55766-D933-4BF3-8454-FCEC89BEDE3A}" type="presOf" srcId="{09AE8D23-BD81-4BDC-8851-9D9558B88159}" destId="{3A108B71-3E4F-45AE-AB6F-99FC589DCBA5}" srcOrd="0" destOrd="0" presId="urn:microsoft.com/office/officeart/2005/8/layout/vList2"/>
    <dgm:cxn modelId="{4C601B74-4D78-41F4-8745-B4EC5E0144AB}" type="presParOf" srcId="{3A108B71-3E4F-45AE-AB6F-99FC589DCBA5}" destId="{8C21ADD1-1309-4610-99FE-9F87390137E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A652932B-910F-4550-8064-ED195DD7B202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45EE28AB-26B3-4BE0-A953-B9C0157E08DE}">
      <dgm:prSet/>
      <dgm:spPr/>
      <dgm:t>
        <a:bodyPr/>
        <a:lstStyle/>
        <a:p>
          <a:pPr algn="ctr"/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Морской порт Петропавловск-Камчатский находится в фазе активной реализации масштабных транспортных проектов, благодаря которым в среднесрочной перспективе порт может стать полноценной частью международных транспортных маршрутов.</a:t>
          </a:r>
        </a:p>
      </dgm:t>
    </dgm:pt>
    <dgm:pt modelId="{959070C2-2660-442E-B60C-7B16567F1091}" type="parTrans" cxnId="{25B502A4-ED9D-4927-9F13-BBE21F0F69A4}">
      <dgm:prSet/>
      <dgm:spPr/>
      <dgm:t>
        <a:bodyPr/>
        <a:lstStyle/>
        <a:p>
          <a:endParaRPr lang="ru-RU"/>
        </a:p>
      </dgm:t>
    </dgm:pt>
    <dgm:pt modelId="{1A8D74A3-CAEF-4923-8319-5A81C320EC99}" type="sibTrans" cxnId="{25B502A4-ED9D-4927-9F13-BBE21F0F69A4}">
      <dgm:prSet/>
      <dgm:spPr/>
      <dgm:t>
        <a:bodyPr/>
        <a:lstStyle/>
        <a:p>
          <a:endParaRPr lang="ru-RU"/>
        </a:p>
      </dgm:t>
    </dgm:pt>
    <dgm:pt modelId="{60784A59-BCEA-4C56-BED5-E6DE9F9C3315}" type="pres">
      <dgm:prSet presAssocID="{A652932B-910F-4550-8064-ED195DD7B202}" presName="Name0" presStyleCnt="0">
        <dgm:presLayoutVars>
          <dgm:dir/>
          <dgm:resizeHandles val="exact"/>
        </dgm:presLayoutVars>
      </dgm:prSet>
      <dgm:spPr/>
    </dgm:pt>
    <dgm:pt modelId="{E3F788D8-B2C6-478D-A9D3-4D5127C73E88}" type="pres">
      <dgm:prSet presAssocID="{45EE28AB-26B3-4BE0-A953-B9C0157E08DE}" presName="node" presStyleLbl="node1" presStyleIdx="0" presStyleCnt="1" custLinFactNeighborX="1528" custLinFactNeighborY="-3902">
        <dgm:presLayoutVars>
          <dgm:bulletEnabled val="1"/>
        </dgm:presLayoutVars>
      </dgm:prSet>
      <dgm:spPr/>
    </dgm:pt>
  </dgm:ptLst>
  <dgm:cxnLst>
    <dgm:cxn modelId="{8FF2980C-96B6-4BFA-819C-D48EF5ED1DA2}" type="presOf" srcId="{45EE28AB-26B3-4BE0-A953-B9C0157E08DE}" destId="{E3F788D8-B2C6-478D-A9D3-4D5127C73E88}" srcOrd="0" destOrd="0" presId="urn:microsoft.com/office/officeart/2005/8/layout/process1"/>
    <dgm:cxn modelId="{89BD4B4A-DD1A-43BD-81D1-77073857F576}" type="presOf" srcId="{A652932B-910F-4550-8064-ED195DD7B202}" destId="{60784A59-BCEA-4C56-BED5-E6DE9F9C3315}" srcOrd="0" destOrd="0" presId="urn:microsoft.com/office/officeart/2005/8/layout/process1"/>
    <dgm:cxn modelId="{25B502A4-ED9D-4927-9F13-BBE21F0F69A4}" srcId="{A652932B-910F-4550-8064-ED195DD7B202}" destId="{45EE28AB-26B3-4BE0-A953-B9C0157E08DE}" srcOrd="0" destOrd="0" parTransId="{959070C2-2660-442E-B60C-7B16567F1091}" sibTransId="{1A8D74A3-CAEF-4923-8319-5A81C320EC99}"/>
    <dgm:cxn modelId="{E21096CF-0FFF-4A12-8361-5459EDC5EF3A}" type="presParOf" srcId="{60784A59-BCEA-4C56-BED5-E6DE9F9C3315}" destId="{E3F788D8-B2C6-478D-A9D3-4D5127C73E88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FEC39F40-693D-4933-AEFF-3928AF42ADA5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141EF228-575B-4E14-B07B-7C99090EB756}">
      <dgm:prSet custT="1"/>
      <dgm:spPr/>
      <dgm:t>
        <a:bodyPr/>
        <a:lstStyle/>
        <a:p>
          <a:pPr algn="ctr"/>
          <a:r>
            <a: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Владивосток</a:t>
          </a:r>
        </a:p>
      </dgm:t>
    </dgm:pt>
    <dgm:pt modelId="{0EE7E658-95AE-41CA-9455-FDD8CE6E6B29}" type="parTrans" cxnId="{9BF6E22D-4429-4501-9C63-DE856A70BE1D}">
      <dgm:prSet/>
      <dgm:spPr/>
      <dgm:t>
        <a:bodyPr/>
        <a:lstStyle/>
        <a:p>
          <a:endParaRPr lang="ru-RU"/>
        </a:p>
      </dgm:t>
    </dgm:pt>
    <dgm:pt modelId="{DEE6557A-A8DA-493A-94CC-09A2A691A256}" type="sibTrans" cxnId="{9BF6E22D-4429-4501-9C63-DE856A70BE1D}">
      <dgm:prSet/>
      <dgm:spPr/>
      <dgm:t>
        <a:bodyPr/>
        <a:lstStyle/>
        <a:p>
          <a:endParaRPr lang="ru-RU"/>
        </a:p>
      </dgm:t>
    </dgm:pt>
    <dgm:pt modelId="{7A1E4C1F-0B86-4DFB-89AD-1F2ADB274795}" type="pres">
      <dgm:prSet presAssocID="{FEC39F40-693D-4933-AEFF-3928AF42ADA5}" presName="linear" presStyleCnt="0">
        <dgm:presLayoutVars>
          <dgm:animLvl val="lvl"/>
          <dgm:resizeHandles val="exact"/>
        </dgm:presLayoutVars>
      </dgm:prSet>
      <dgm:spPr/>
    </dgm:pt>
    <dgm:pt modelId="{4E6034AD-6C71-4559-99CB-73BC534A58E1}" type="pres">
      <dgm:prSet presAssocID="{141EF228-575B-4E14-B07B-7C99090EB756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800D152B-662F-4223-B275-D0926A8C2B31}" type="presOf" srcId="{141EF228-575B-4E14-B07B-7C99090EB756}" destId="{4E6034AD-6C71-4559-99CB-73BC534A58E1}" srcOrd="0" destOrd="0" presId="urn:microsoft.com/office/officeart/2005/8/layout/vList2"/>
    <dgm:cxn modelId="{9BF6E22D-4429-4501-9C63-DE856A70BE1D}" srcId="{FEC39F40-693D-4933-AEFF-3928AF42ADA5}" destId="{141EF228-575B-4E14-B07B-7C99090EB756}" srcOrd="0" destOrd="0" parTransId="{0EE7E658-95AE-41CA-9455-FDD8CE6E6B29}" sibTransId="{DEE6557A-A8DA-493A-94CC-09A2A691A256}"/>
    <dgm:cxn modelId="{ADF32BA4-FF49-495B-9CED-DBC68449BDE8}" type="presOf" srcId="{FEC39F40-693D-4933-AEFF-3928AF42ADA5}" destId="{7A1E4C1F-0B86-4DFB-89AD-1F2ADB274795}" srcOrd="0" destOrd="0" presId="urn:microsoft.com/office/officeart/2005/8/layout/vList2"/>
    <dgm:cxn modelId="{89287DC3-F7CC-4B53-8963-81173E793C0B}" type="presParOf" srcId="{7A1E4C1F-0B86-4DFB-89AD-1F2ADB274795}" destId="{4E6034AD-6C71-4559-99CB-73BC534A58E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968D49F6-66B0-43A4-A597-358C6FE932C1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194EC3F-BD3A-444F-AD23-BAC8F02A065B}">
      <dgm:prSet custT="1"/>
      <dgm:spPr/>
      <dgm:t>
        <a:bodyPr/>
        <a:lstStyle/>
        <a:p>
          <a:pPr marL="0" indent="539750" algn="just"/>
          <a:r>
            <a: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Владивосток является главной военно-морской базой России на Тихом океане. </a:t>
          </a:r>
        </a:p>
        <a:p>
          <a:pPr marL="0" indent="539750" algn="just"/>
          <a:r>
            <a: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Конечный порт Северного Морского пути</a:t>
          </a:r>
          <a:r>
            <a: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</a:p>
      </dgm:t>
    </dgm:pt>
    <dgm:pt modelId="{C8DE2CE7-8D81-4D3E-A388-B55EC865F199}" type="parTrans" cxnId="{3423BC60-B108-4876-9817-9CD92CAE0A6A}">
      <dgm:prSet/>
      <dgm:spPr/>
      <dgm:t>
        <a:bodyPr/>
        <a:lstStyle/>
        <a:p>
          <a:endParaRPr lang="ru-RU"/>
        </a:p>
      </dgm:t>
    </dgm:pt>
    <dgm:pt modelId="{3614F6AC-66A1-4BF6-8C55-A9436898DC62}" type="sibTrans" cxnId="{3423BC60-B108-4876-9817-9CD92CAE0A6A}">
      <dgm:prSet/>
      <dgm:spPr/>
      <dgm:t>
        <a:bodyPr/>
        <a:lstStyle/>
        <a:p>
          <a:endParaRPr lang="ru-RU"/>
        </a:p>
      </dgm:t>
    </dgm:pt>
    <dgm:pt modelId="{C1EE8E85-0CDB-439E-824F-B9EB9DA99280}" type="pres">
      <dgm:prSet presAssocID="{968D49F6-66B0-43A4-A597-358C6FE932C1}" presName="Name0" presStyleCnt="0">
        <dgm:presLayoutVars>
          <dgm:dir/>
          <dgm:resizeHandles val="exact"/>
        </dgm:presLayoutVars>
      </dgm:prSet>
      <dgm:spPr/>
    </dgm:pt>
    <dgm:pt modelId="{7524E626-501B-42F9-838E-884F74D7E7A0}" type="pres">
      <dgm:prSet presAssocID="{2194EC3F-BD3A-444F-AD23-BAC8F02A065B}" presName="node" presStyleLbl="node1" presStyleIdx="0" presStyleCnt="1" custScaleY="93296" custLinFactNeighborX="-789" custLinFactNeighborY="-2265">
        <dgm:presLayoutVars>
          <dgm:bulletEnabled val="1"/>
        </dgm:presLayoutVars>
      </dgm:prSet>
      <dgm:spPr/>
    </dgm:pt>
  </dgm:ptLst>
  <dgm:cxnLst>
    <dgm:cxn modelId="{A466CB0E-2A52-4EB0-9E67-CBB64276B7BE}" type="presOf" srcId="{2194EC3F-BD3A-444F-AD23-BAC8F02A065B}" destId="{7524E626-501B-42F9-838E-884F74D7E7A0}" srcOrd="0" destOrd="0" presId="urn:microsoft.com/office/officeart/2005/8/layout/process1"/>
    <dgm:cxn modelId="{3423BC60-B108-4876-9817-9CD92CAE0A6A}" srcId="{968D49F6-66B0-43A4-A597-358C6FE932C1}" destId="{2194EC3F-BD3A-444F-AD23-BAC8F02A065B}" srcOrd="0" destOrd="0" parTransId="{C8DE2CE7-8D81-4D3E-A388-B55EC865F199}" sibTransId="{3614F6AC-66A1-4BF6-8C55-A9436898DC62}"/>
    <dgm:cxn modelId="{1CFC7F42-229D-4D9F-BE2B-0F73D9980649}" type="presOf" srcId="{968D49F6-66B0-43A4-A597-358C6FE932C1}" destId="{C1EE8E85-0CDB-439E-824F-B9EB9DA99280}" srcOrd="0" destOrd="0" presId="urn:microsoft.com/office/officeart/2005/8/layout/process1"/>
    <dgm:cxn modelId="{0C48375A-39C8-4D89-B431-283236CC3D3A}" type="presParOf" srcId="{C1EE8E85-0CDB-439E-824F-B9EB9DA99280}" destId="{7524E626-501B-42F9-838E-884F74D7E7A0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D0F1EC6F-C001-4EEA-B212-41593C303538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E8C95ADA-7AFC-4171-AEB3-1F1FF5AB845C}">
      <dgm:prSet/>
      <dgm:spPr/>
      <dgm:t>
        <a:bodyPr/>
        <a:lstStyle/>
        <a:p>
          <a:pPr rtl="0"/>
          <a:r>
            <a: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Мировое значение Северного морского пути</a:t>
          </a:r>
        </a:p>
      </dgm:t>
    </dgm:pt>
    <dgm:pt modelId="{4E453CFA-AA3A-4A71-A337-5869242AD18A}" type="parTrans" cxnId="{C42016E1-8B2D-4730-8494-FDA09655E60E}">
      <dgm:prSet/>
      <dgm:spPr/>
      <dgm:t>
        <a:bodyPr/>
        <a:lstStyle/>
        <a:p>
          <a:endParaRPr lang="ru-RU"/>
        </a:p>
      </dgm:t>
    </dgm:pt>
    <dgm:pt modelId="{376C939D-9B28-480A-B43F-4279B397AE7A}" type="sibTrans" cxnId="{C42016E1-8B2D-4730-8494-FDA09655E60E}">
      <dgm:prSet/>
      <dgm:spPr/>
      <dgm:t>
        <a:bodyPr/>
        <a:lstStyle/>
        <a:p>
          <a:endParaRPr lang="ru-RU"/>
        </a:p>
      </dgm:t>
    </dgm:pt>
    <dgm:pt modelId="{FCDDD3BC-25AA-4165-9BE5-7A478C61E433}" type="pres">
      <dgm:prSet presAssocID="{D0F1EC6F-C001-4EEA-B212-41593C303538}" presName="linear" presStyleCnt="0">
        <dgm:presLayoutVars>
          <dgm:animLvl val="lvl"/>
          <dgm:resizeHandles val="exact"/>
        </dgm:presLayoutVars>
      </dgm:prSet>
      <dgm:spPr/>
    </dgm:pt>
    <dgm:pt modelId="{A4DDC328-9844-40D6-936D-EF1591F1B1C5}" type="pres">
      <dgm:prSet presAssocID="{E8C95ADA-7AFC-4171-AEB3-1F1FF5AB845C}" presName="parentText" presStyleLbl="node1" presStyleIdx="0" presStyleCnt="1" custLinFactNeighborX="385" custLinFactNeighborY="-402">
        <dgm:presLayoutVars>
          <dgm:chMax val="0"/>
          <dgm:bulletEnabled val="1"/>
        </dgm:presLayoutVars>
      </dgm:prSet>
      <dgm:spPr/>
    </dgm:pt>
  </dgm:ptLst>
  <dgm:cxnLst>
    <dgm:cxn modelId="{C21ECB54-005B-4B05-9B61-584F2B3DC3F6}" type="presOf" srcId="{D0F1EC6F-C001-4EEA-B212-41593C303538}" destId="{FCDDD3BC-25AA-4165-9BE5-7A478C61E433}" srcOrd="0" destOrd="0" presId="urn:microsoft.com/office/officeart/2005/8/layout/vList2"/>
    <dgm:cxn modelId="{6BB7F8CF-95B0-44E4-988A-C2ED7C69E730}" type="presOf" srcId="{E8C95ADA-7AFC-4171-AEB3-1F1FF5AB845C}" destId="{A4DDC328-9844-40D6-936D-EF1591F1B1C5}" srcOrd="0" destOrd="0" presId="urn:microsoft.com/office/officeart/2005/8/layout/vList2"/>
    <dgm:cxn modelId="{C42016E1-8B2D-4730-8494-FDA09655E60E}" srcId="{D0F1EC6F-C001-4EEA-B212-41593C303538}" destId="{E8C95ADA-7AFC-4171-AEB3-1F1FF5AB845C}" srcOrd="0" destOrd="0" parTransId="{4E453CFA-AA3A-4A71-A337-5869242AD18A}" sibTransId="{376C939D-9B28-480A-B43F-4279B397AE7A}"/>
    <dgm:cxn modelId="{0960E7DA-85D0-4BA4-BEF9-5698CFC0865D}" type="presParOf" srcId="{FCDDD3BC-25AA-4165-9BE5-7A478C61E433}" destId="{A4DDC328-9844-40D6-936D-EF1591F1B1C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5F956E88-812C-420F-A66B-BAC9A6E91A5B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5E75964-D6BE-49D7-AB0D-EA715D98FD40}">
      <dgm:prSet/>
      <dgm:spPr/>
      <dgm:t>
        <a:bodyPr/>
        <a:lstStyle/>
        <a:p>
          <a:pPr marL="0" indent="539750" algn="just" rtl="0"/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Освоение Арктики, изучение и защита ее природы, согласование действий приарктических государств для решения арктических проблем осуществляет региональная международно-правовая организация — </a:t>
          </a:r>
          <a:r>
            <a: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Арктический Совет. </a:t>
          </a:r>
        </a:p>
        <a:p>
          <a:pPr marL="0" indent="539750" algn="just" rtl="0"/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Северный морской путь является транспортной магистралью, ведущей в Арктику, поэтому деятельность Арктического Совета распространяется и на него. </a:t>
          </a:r>
        </a:p>
        <a:p>
          <a:pPr marL="0" indent="539750" algn="just" rtl="0"/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Членами данной организации являются арктические и </a:t>
          </a:r>
          <a:r>
            <a:rPr lang="ru-RU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приарктические</a:t>
          </a:r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государства: РФ, США, Дания, Исландия, Канада, Норвегия, Швеция, Финляндия.</a:t>
          </a:r>
        </a:p>
      </dgm:t>
    </dgm:pt>
    <dgm:pt modelId="{13728FE8-5678-4E47-9F68-B32BFE695A99}" type="parTrans" cxnId="{09CB8483-98EB-40AE-8D99-7571A5A6E10D}">
      <dgm:prSet/>
      <dgm:spPr/>
      <dgm:t>
        <a:bodyPr/>
        <a:lstStyle/>
        <a:p>
          <a:endParaRPr lang="ru-RU"/>
        </a:p>
      </dgm:t>
    </dgm:pt>
    <dgm:pt modelId="{EF12DA52-A3B8-470E-A7A1-3DEDA68A9552}" type="sibTrans" cxnId="{09CB8483-98EB-40AE-8D99-7571A5A6E10D}">
      <dgm:prSet/>
      <dgm:spPr/>
      <dgm:t>
        <a:bodyPr/>
        <a:lstStyle/>
        <a:p>
          <a:endParaRPr lang="ru-RU"/>
        </a:p>
      </dgm:t>
    </dgm:pt>
    <dgm:pt modelId="{533744E7-6B65-4F31-9E62-37184DB14D61}" type="pres">
      <dgm:prSet presAssocID="{5F956E88-812C-420F-A66B-BAC9A6E91A5B}" presName="Name0" presStyleCnt="0">
        <dgm:presLayoutVars>
          <dgm:dir/>
          <dgm:resizeHandles val="exact"/>
        </dgm:presLayoutVars>
      </dgm:prSet>
      <dgm:spPr/>
    </dgm:pt>
    <dgm:pt modelId="{CF4689CF-3EF2-4C1B-A7BF-CAC6FFBBEF4B}" type="pres">
      <dgm:prSet presAssocID="{F5E75964-D6BE-49D7-AB0D-EA715D98FD40}" presName="node" presStyleLbl="node1" presStyleIdx="0" presStyleCnt="1" custLinFactNeighborX="-3124" custLinFactNeighborY="-8604">
        <dgm:presLayoutVars>
          <dgm:bulletEnabled val="1"/>
        </dgm:presLayoutVars>
      </dgm:prSet>
      <dgm:spPr/>
    </dgm:pt>
  </dgm:ptLst>
  <dgm:cxnLst>
    <dgm:cxn modelId="{BBECF355-1A32-4C56-ADE8-2053B09F2083}" type="presOf" srcId="{5F956E88-812C-420F-A66B-BAC9A6E91A5B}" destId="{533744E7-6B65-4F31-9E62-37184DB14D61}" srcOrd="0" destOrd="0" presId="urn:microsoft.com/office/officeart/2005/8/layout/process1"/>
    <dgm:cxn modelId="{09CB8483-98EB-40AE-8D99-7571A5A6E10D}" srcId="{5F956E88-812C-420F-A66B-BAC9A6E91A5B}" destId="{F5E75964-D6BE-49D7-AB0D-EA715D98FD40}" srcOrd="0" destOrd="0" parTransId="{13728FE8-5678-4E47-9F68-B32BFE695A99}" sibTransId="{EF12DA52-A3B8-470E-A7A1-3DEDA68A9552}"/>
    <dgm:cxn modelId="{175E6AD8-5D56-41B9-8AC1-F52D8CD050E8}" type="presOf" srcId="{F5E75964-D6BE-49D7-AB0D-EA715D98FD40}" destId="{CF4689CF-3EF2-4C1B-A7BF-CAC6FFBBEF4B}" srcOrd="0" destOrd="0" presId="urn:microsoft.com/office/officeart/2005/8/layout/process1"/>
    <dgm:cxn modelId="{6ABCCD66-CD4F-40DA-91DC-A953E278B08E}" type="presParOf" srcId="{533744E7-6B65-4F31-9E62-37184DB14D61}" destId="{CF4689CF-3EF2-4C1B-A7BF-CAC6FFBBEF4B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10BDF24B-6CB6-46FE-BF9E-E8EFBA9DFBDE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69437D3-630F-4F90-B03E-C9DB4AB13BB0}">
      <dgm:prSet custT="1"/>
      <dgm:spPr/>
      <dgm:t>
        <a:bodyPr/>
        <a:lstStyle/>
        <a:p>
          <a:pPr algn="ctr" rtl="0">
            <a:lnSpc>
              <a:spcPct val="100000"/>
            </a:lnSpc>
          </a:pPr>
          <a:r>
            <a: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Самаркандский саммит </a:t>
          </a:r>
        </a:p>
        <a:p>
          <a:pPr algn="ctr" rtl="0">
            <a:lnSpc>
              <a:spcPct val="100000"/>
            </a:lnSpc>
          </a:pPr>
          <a:r>
            <a: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Шанхайской организации сотрудничества</a:t>
          </a:r>
        </a:p>
      </dgm:t>
    </dgm:pt>
    <dgm:pt modelId="{25901C64-9147-48BB-A3B4-BE142233BB17}" type="parTrans" cxnId="{E7098774-6069-45B5-AFC0-C545E2379E2C}">
      <dgm:prSet/>
      <dgm:spPr/>
      <dgm:t>
        <a:bodyPr/>
        <a:lstStyle/>
        <a:p>
          <a:endParaRPr lang="ru-RU"/>
        </a:p>
      </dgm:t>
    </dgm:pt>
    <dgm:pt modelId="{0490D24B-E8B2-4409-8BE3-0359E6630D6C}" type="sibTrans" cxnId="{E7098774-6069-45B5-AFC0-C545E2379E2C}">
      <dgm:prSet/>
      <dgm:spPr/>
      <dgm:t>
        <a:bodyPr/>
        <a:lstStyle/>
        <a:p>
          <a:endParaRPr lang="ru-RU"/>
        </a:p>
      </dgm:t>
    </dgm:pt>
    <dgm:pt modelId="{386D66D1-AB06-4F9B-8D76-BD6D1574EE74}" type="pres">
      <dgm:prSet presAssocID="{10BDF24B-6CB6-46FE-BF9E-E8EFBA9DFBDE}" presName="linear" presStyleCnt="0">
        <dgm:presLayoutVars>
          <dgm:animLvl val="lvl"/>
          <dgm:resizeHandles val="exact"/>
        </dgm:presLayoutVars>
      </dgm:prSet>
      <dgm:spPr/>
    </dgm:pt>
    <dgm:pt modelId="{8A4C6CDB-CF89-4DEE-A57D-E5EE9547BA1D}" type="pres">
      <dgm:prSet presAssocID="{A69437D3-630F-4F90-B03E-C9DB4AB13BB0}" presName="parentText" presStyleLbl="node1" presStyleIdx="0" presStyleCnt="1" custLinFactNeighborX="0" custLinFactNeighborY="-2435">
        <dgm:presLayoutVars>
          <dgm:chMax val="0"/>
          <dgm:bulletEnabled val="1"/>
        </dgm:presLayoutVars>
      </dgm:prSet>
      <dgm:spPr/>
    </dgm:pt>
  </dgm:ptLst>
  <dgm:cxnLst>
    <dgm:cxn modelId="{D54C4119-C241-4B54-8E5F-F0039C6EF207}" type="presOf" srcId="{A69437D3-630F-4F90-B03E-C9DB4AB13BB0}" destId="{8A4C6CDB-CF89-4DEE-A57D-E5EE9547BA1D}" srcOrd="0" destOrd="0" presId="urn:microsoft.com/office/officeart/2005/8/layout/vList2"/>
    <dgm:cxn modelId="{E7098774-6069-45B5-AFC0-C545E2379E2C}" srcId="{10BDF24B-6CB6-46FE-BF9E-E8EFBA9DFBDE}" destId="{A69437D3-630F-4F90-B03E-C9DB4AB13BB0}" srcOrd="0" destOrd="0" parTransId="{25901C64-9147-48BB-A3B4-BE142233BB17}" sibTransId="{0490D24B-E8B2-4409-8BE3-0359E6630D6C}"/>
    <dgm:cxn modelId="{AD08F6B5-8D5F-48E7-9676-CEE289FF8328}" type="presOf" srcId="{10BDF24B-6CB6-46FE-BF9E-E8EFBA9DFBDE}" destId="{386D66D1-AB06-4F9B-8D76-BD6D1574EE74}" srcOrd="0" destOrd="0" presId="urn:microsoft.com/office/officeart/2005/8/layout/vList2"/>
    <dgm:cxn modelId="{1EB11538-E9E1-42A1-A75E-3F7050EEB3B8}" type="presParOf" srcId="{386D66D1-AB06-4F9B-8D76-BD6D1574EE74}" destId="{8A4C6CDB-CF89-4DEE-A57D-E5EE9547BA1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894F7B60-5ED8-438D-A9B9-D7A1983EEC17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B3B5C88-3B1B-4437-BD78-0E339FA09933}">
      <dgm:prSet custT="1"/>
      <dgm:spPr/>
      <dgm:t>
        <a:bodyPr/>
        <a:lstStyle/>
        <a:p>
          <a:pPr marL="0" indent="539750" algn="just" rtl="0">
            <a:lnSpc>
              <a:spcPct val="100000"/>
            </a:lnSpc>
          </a:pPr>
          <a:r>
            <a: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15-16 сентября 2022 года состоялся Самаркандский саммит Шанхайской организации сотрудничества в котором участвовали такие страны как: Узбекистан, Россия, Китай, Индия, Пакистан, Казахстан, Киргизия, Белоруссия, Турция, Азербайджан, Туркменистан, Таджикистан. </a:t>
          </a:r>
        </a:p>
        <a:p>
          <a:pPr marL="0" indent="539750" algn="just" rtl="0">
            <a:lnSpc>
              <a:spcPct val="100000"/>
            </a:lnSpc>
          </a:pPr>
          <a:r>
            <a: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 данном саммите было рассмотрено дальнейшее использование СМП.</a:t>
          </a:r>
        </a:p>
      </dgm:t>
    </dgm:pt>
    <dgm:pt modelId="{181EFCB3-44B4-43B8-B25B-FA0102953949}" type="parTrans" cxnId="{51B967EB-A168-4F6F-AB2B-50971FB5A4C4}">
      <dgm:prSet/>
      <dgm:spPr/>
      <dgm:t>
        <a:bodyPr/>
        <a:lstStyle/>
        <a:p>
          <a:endParaRPr lang="ru-RU"/>
        </a:p>
      </dgm:t>
    </dgm:pt>
    <dgm:pt modelId="{AE8D79E0-63D3-41AE-BEF9-DD7805944DF1}" type="sibTrans" cxnId="{51B967EB-A168-4F6F-AB2B-50971FB5A4C4}">
      <dgm:prSet/>
      <dgm:spPr/>
      <dgm:t>
        <a:bodyPr/>
        <a:lstStyle/>
        <a:p>
          <a:endParaRPr lang="ru-RU"/>
        </a:p>
      </dgm:t>
    </dgm:pt>
    <dgm:pt modelId="{C1A1B28A-F460-4A13-8AE2-4C0EB1C890F2}" type="pres">
      <dgm:prSet presAssocID="{894F7B60-5ED8-438D-A9B9-D7A1983EEC17}" presName="Name0" presStyleCnt="0">
        <dgm:presLayoutVars>
          <dgm:dir/>
          <dgm:resizeHandles val="exact"/>
        </dgm:presLayoutVars>
      </dgm:prSet>
      <dgm:spPr/>
    </dgm:pt>
    <dgm:pt modelId="{011C450C-D2C9-49F7-B45C-C72F10C5E2E5}" type="pres">
      <dgm:prSet presAssocID="{5B3B5C88-3B1B-4437-BD78-0E339FA09933}" presName="node" presStyleLbl="node1" presStyleIdx="0" presStyleCnt="1">
        <dgm:presLayoutVars>
          <dgm:bulletEnabled val="1"/>
        </dgm:presLayoutVars>
      </dgm:prSet>
      <dgm:spPr/>
    </dgm:pt>
  </dgm:ptLst>
  <dgm:cxnLst>
    <dgm:cxn modelId="{9EB9FE05-9D46-4CFE-8799-15CE505AF280}" type="presOf" srcId="{894F7B60-5ED8-438D-A9B9-D7A1983EEC17}" destId="{C1A1B28A-F460-4A13-8AE2-4C0EB1C890F2}" srcOrd="0" destOrd="0" presId="urn:microsoft.com/office/officeart/2005/8/layout/process1"/>
    <dgm:cxn modelId="{09940E56-B62C-4E2E-B829-1662118615E3}" type="presOf" srcId="{5B3B5C88-3B1B-4437-BD78-0E339FA09933}" destId="{011C450C-D2C9-49F7-B45C-C72F10C5E2E5}" srcOrd="0" destOrd="0" presId="urn:microsoft.com/office/officeart/2005/8/layout/process1"/>
    <dgm:cxn modelId="{51B967EB-A168-4F6F-AB2B-50971FB5A4C4}" srcId="{894F7B60-5ED8-438D-A9B9-D7A1983EEC17}" destId="{5B3B5C88-3B1B-4437-BD78-0E339FA09933}" srcOrd="0" destOrd="0" parTransId="{181EFCB3-44B4-43B8-B25B-FA0102953949}" sibTransId="{AE8D79E0-63D3-41AE-BEF9-DD7805944DF1}"/>
    <dgm:cxn modelId="{A7A9729E-F765-4CBC-A6A2-2533D1C1EDB4}" type="presParOf" srcId="{C1A1B28A-F460-4A13-8AE2-4C0EB1C890F2}" destId="{011C450C-D2C9-49F7-B45C-C72F10C5E2E5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3FD79E2C-C22E-4840-B769-40FDCF487260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A32F1DC0-ABE2-4B12-BF5E-38A936727147}">
      <dgm:prSet/>
      <dgm:spPr/>
      <dgm:t>
        <a:bodyPr/>
        <a:lstStyle/>
        <a:p>
          <a:pPr rtl="0"/>
          <a:r>
            <a: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Грузооборот Северного морского пути</a:t>
          </a:r>
        </a:p>
      </dgm:t>
    </dgm:pt>
    <dgm:pt modelId="{9B4317A3-9979-463F-9D5A-18A98B69C5A1}" type="parTrans" cxnId="{28A554F9-0701-4AEC-A58C-24CFBC1AFA2C}">
      <dgm:prSet/>
      <dgm:spPr/>
      <dgm:t>
        <a:bodyPr/>
        <a:lstStyle/>
        <a:p>
          <a:endParaRPr lang="ru-RU"/>
        </a:p>
      </dgm:t>
    </dgm:pt>
    <dgm:pt modelId="{08639CAD-0713-4D93-82B7-A90C26549216}" type="sibTrans" cxnId="{28A554F9-0701-4AEC-A58C-24CFBC1AFA2C}">
      <dgm:prSet/>
      <dgm:spPr/>
      <dgm:t>
        <a:bodyPr/>
        <a:lstStyle/>
        <a:p>
          <a:endParaRPr lang="ru-RU"/>
        </a:p>
      </dgm:t>
    </dgm:pt>
    <dgm:pt modelId="{73375E52-76FB-40D8-B433-69843F93B077}" type="pres">
      <dgm:prSet presAssocID="{3FD79E2C-C22E-4840-B769-40FDCF487260}" presName="linear" presStyleCnt="0">
        <dgm:presLayoutVars>
          <dgm:animLvl val="lvl"/>
          <dgm:resizeHandles val="exact"/>
        </dgm:presLayoutVars>
      </dgm:prSet>
      <dgm:spPr/>
    </dgm:pt>
    <dgm:pt modelId="{9E27F5A1-CB43-4B2C-9856-39E312309207}" type="pres">
      <dgm:prSet presAssocID="{A32F1DC0-ABE2-4B12-BF5E-38A936727147}" presName="parentText" presStyleLbl="node1" presStyleIdx="0" presStyleCnt="1" custLinFactNeighborX="3426" custLinFactNeighborY="-18896">
        <dgm:presLayoutVars>
          <dgm:chMax val="0"/>
          <dgm:bulletEnabled val="1"/>
        </dgm:presLayoutVars>
      </dgm:prSet>
      <dgm:spPr/>
    </dgm:pt>
  </dgm:ptLst>
  <dgm:cxnLst>
    <dgm:cxn modelId="{B95FFC28-4700-4EA5-8FE4-19A8F17993C4}" type="presOf" srcId="{3FD79E2C-C22E-4840-B769-40FDCF487260}" destId="{73375E52-76FB-40D8-B433-69843F93B077}" srcOrd="0" destOrd="0" presId="urn:microsoft.com/office/officeart/2005/8/layout/vList2"/>
    <dgm:cxn modelId="{97212AE9-893F-4B73-AD00-5E5823EF515D}" type="presOf" srcId="{A32F1DC0-ABE2-4B12-BF5E-38A936727147}" destId="{9E27F5A1-CB43-4B2C-9856-39E312309207}" srcOrd="0" destOrd="0" presId="urn:microsoft.com/office/officeart/2005/8/layout/vList2"/>
    <dgm:cxn modelId="{28A554F9-0701-4AEC-A58C-24CFBC1AFA2C}" srcId="{3FD79E2C-C22E-4840-B769-40FDCF487260}" destId="{A32F1DC0-ABE2-4B12-BF5E-38A936727147}" srcOrd="0" destOrd="0" parTransId="{9B4317A3-9979-463F-9D5A-18A98B69C5A1}" sibTransId="{08639CAD-0713-4D93-82B7-A90C26549216}"/>
    <dgm:cxn modelId="{010CAAA2-C86B-439E-8F17-B8915564E943}" type="presParOf" srcId="{73375E52-76FB-40D8-B433-69843F93B077}" destId="{9E27F5A1-CB43-4B2C-9856-39E31230920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9.xml><?xml version="1.0" encoding="utf-8"?>
<dgm:dataModel xmlns:dgm="http://schemas.openxmlformats.org/drawingml/2006/diagram" xmlns:a="http://schemas.openxmlformats.org/drawingml/2006/main">
  <dgm:ptLst>
    <dgm:pt modelId="{7542EE54-4226-4FE5-84CB-7BBC3134F060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16F2CD0-28C5-4384-8309-F76DA82AAC76}">
      <dgm:prSet/>
      <dgm:spPr/>
      <dgm:t>
        <a:bodyPr/>
        <a:lstStyle/>
        <a:p>
          <a:pPr marL="0" indent="539750" algn="just" rtl="0"/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 наличием таких глобальных факторов как пандемия и повышение спроса на перевозки на других логистических направлениях, грузооборот по Северному морскому пути продолжает расти. </a:t>
          </a:r>
        </a:p>
        <a:p>
          <a:pPr marL="0" indent="539750" algn="just" rtl="0"/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итогам 2021 года Госкорпорация «Росатом» зафиксировала рекорд – объем грузоперевозок по арктической транспортной магистрали достиг 34,85 млн тонн. Это почти на 2 млн тонн больше, чем в 2020 году. Целевой показатель  не только выполнен, но и превзойден в 32 млн тонн.</a:t>
          </a:r>
        </a:p>
      </dgm:t>
    </dgm:pt>
    <dgm:pt modelId="{1313E639-FFB7-4802-B236-B2C275E091B5}" type="parTrans" cxnId="{8D1956A4-046E-48EF-9D80-C109D7528A44}">
      <dgm:prSet/>
      <dgm:spPr/>
      <dgm:t>
        <a:bodyPr/>
        <a:lstStyle/>
        <a:p>
          <a:endParaRPr lang="ru-RU"/>
        </a:p>
      </dgm:t>
    </dgm:pt>
    <dgm:pt modelId="{9E9B010A-8AF1-4F2B-9FEF-563645C92194}" type="sibTrans" cxnId="{8D1956A4-046E-48EF-9D80-C109D7528A44}">
      <dgm:prSet/>
      <dgm:spPr/>
      <dgm:t>
        <a:bodyPr/>
        <a:lstStyle/>
        <a:p>
          <a:endParaRPr lang="ru-RU"/>
        </a:p>
      </dgm:t>
    </dgm:pt>
    <dgm:pt modelId="{12019F54-4D57-4B4E-AC3C-76450060B939}" type="pres">
      <dgm:prSet presAssocID="{7542EE54-4226-4FE5-84CB-7BBC3134F060}" presName="Name0" presStyleCnt="0">
        <dgm:presLayoutVars>
          <dgm:dir/>
          <dgm:resizeHandles val="exact"/>
        </dgm:presLayoutVars>
      </dgm:prSet>
      <dgm:spPr/>
    </dgm:pt>
    <dgm:pt modelId="{7A59438C-9599-45F3-9D83-CB5959FAB9E3}" type="pres">
      <dgm:prSet presAssocID="{F16F2CD0-28C5-4384-8309-F76DA82AAC76}" presName="node" presStyleLbl="node1" presStyleIdx="0" presStyleCnt="1" custLinFactNeighborX="-1514" custLinFactNeighborY="0">
        <dgm:presLayoutVars>
          <dgm:bulletEnabled val="1"/>
        </dgm:presLayoutVars>
      </dgm:prSet>
      <dgm:spPr/>
    </dgm:pt>
  </dgm:ptLst>
  <dgm:cxnLst>
    <dgm:cxn modelId="{0AEB328B-203A-40A1-BA3A-8DD1DA7C362E}" type="presOf" srcId="{7542EE54-4226-4FE5-84CB-7BBC3134F060}" destId="{12019F54-4D57-4B4E-AC3C-76450060B939}" srcOrd="0" destOrd="0" presId="urn:microsoft.com/office/officeart/2005/8/layout/process1"/>
    <dgm:cxn modelId="{8D1956A4-046E-48EF-9D80-C109D7528A44}" srcId="{7542EE54-4226-4FE5-84CB-7BBC3134F060}" destId="{F16F2CD0-28C5-4384-8309-F76DA82AAC76}" srcOrd="0" destOrd="0" parTransId="{1313E639-FFB7-4802-B236-B2C275E091B5}" sibTransId="{9E9B010A-8AF1-4F2B-9FEF-563645C92194}"/>
    <dgm:cxn modelId="{E12475E8-FF00-4888-B933-EC6BE4EC23F8}" type="presOf" srcId="{F16F2CD0-28C5-4384-8309-F76DA82AAC76}" destId="{7A59438C-9599-45F3-9D83-CB5959FAB9E3}" srcOrd="0" destOrd="0" presId="urn:microsoft.com/office/officeart/2005/8/layout/process1"/>
    <dgm:cxn modelId="{4B1BC059-7EE4-4BC0-B38F-2C874B406092}" type="presParOf" srcId="{12019F54-4D57-4B4E-AC3C-76450060B939}" destId="{7A59438C-9599-45F3-9D83-CB5959FAB9E3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CB87C89-1C08-4C67-A78C-C23F75318030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EBCA8BC-42B3-46B8-9757-7649D38140D1}">
      <dgm:prSet/>
      <dgm:spPr/>
      <dgm:t>
        <a:bodyPr/>
        <a:lstStyle/>
        <a:p>
          <a:pPr marL="0" indent="530225" algn="just" rtl="0"/>
          <a:r>
            <a: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Северный морской путь (СМП) </a:t>
          </a:r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— кратчайший морской путь между Европейской частью России и Дальним Востоком. Проходит по морям Северного Ледовитого океана (Баренцеву, Карскому, Лаптевых, Восточно-Сибирскому, Чукотскому, на западе ограничен западными входами в новоземельские проливы и меридианом, проходящим на север от мыса Желания, а на востоке, в Беринговом проливе.</a:t>
          </a:r>
        </a:p>
        <a:p>
          <a:pPr marL="0" indent="539750" algn="just" rtl="0"/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Длина Севморпути от Карских Ворот до бухты Провидения — около 5600 км.)</a:t>
          </a:r>
        </a:p>
      </dgm:t>
    </dgm:pt>
    <dgm:pt modelId="{40788C9E-893D-468D-AF0E-E90D54E65D39}" type="parTrans" cxnId="{9FB6E1DC-D278-40F4-8821-380EDFF50CDB}">
      <dgm:prSet/>
      <dgm:spPr/>
      <dgm:t>
        <a:bodyPr/>
        <a:lstStyle/>
        <a:p>
          <a:endParaRPr lang="ru-RU"/>
        </a:p>
      </dgm:t>
    </dgm:pt>
    <dgm:pt modelId="{97CE12D5-5619-432D-95FD-3FDE3FEE3D2A}" type="sibTrans" cxnId="{9FB6E1DC-D278-40F4-8821-380EDFF50CDB}">
      <dgm:prSet/>
      <dgm:spPr/>
      <dgm:t>
        <a:bodyPr/>
        <a:lstStyle/>
        <a:p>
          <a:endParaRPr lang="ru-RU"/>
        </a:p>
      </dgm:t>
    </dgm:pt>
    <dgm:pt modelId="{2C7E1372-653B-41ED-8928-7CBA1540D735}" type="pres">
      <dgm:prSet presAssocID="{BCB87C89-1C08-4C67-A78C-C23F75318030}" presName="Name0" presStyleCnt="0">
        <dgm:presLayoutVars>
          <dgm:dir/>
          <dgm:resizeHandles val="exact"/>
        </dgm:presLayoutVars>
      </dgm:prSet>
      <dgm:spPr/>
    </dgm:pt>
    <dgm:pt modelId="{FBCE81D7-1344-4063-8FBA-76DC72D00819}" type="pres">
      <dgm:prSet presAssocID="{9EBCA8BC-42B3-46B8-9757-7649D38140D1}" presName="node" presStyleLbl="node1" presStyleIdx="0" presStyleCnt="1" custLinFactNeighborY="5333">
        <dgm:presLayoutVars>
          <dgm:bulletEnabled val="1"/>
        </dgm:presLayoutVars>
      </dgm:prSet>
      <dgm:spPr/>
    </dgm:pt>
  </dgm:ptLst>
  <dgm:cxnLst>
    <dgm:cxn modelId="{587536A0-ECE5-420B-A9B5-0FDA15D1CE35}" type="presOf" srcId="{9EBCA8BC-42B3-46B8-9757-7649D38140D1}" destId="{FBCE81D7-1344-4063-8FBA-76DC72D00819}" srcOrd="0" destOrd="0" presId="urn:microsoft.com/office/officeart/2005/8/layout/process1"/>
    <dgm:cxn modelId="{DEC8EEB7-A1D3-4892-9E0A-252FFB12A6DD}" type="presOf" srcId="{BCB87C89-1C08-4C67-A78C-C23F75318030}" destId="{2C7E1372-653B-41ED-8928-7CBA1540D735}" srcOrd="0" destOrd="0" presId="urn:microsoft.com/office/officeart/2005/8/layout/process1"/>
    <dgm:cxn modelId="{9FB6E1DC-D278-40F4-8821-380EDFF50CDB}" srcId="{BCB87C89-1C08-4C67-A78C-C23F75318030}" destId="{9EBCA8BC-42B3-46B8-9757-7649D38140D1}" srcOrd="0" destOrd="0" parTransId="{40788C9E-893D-468D-AF0E-E90D54E65D39}" sibTransId="{97CE12D5-5619-432D-95FD-3FDE3FEE3D2A}"/>
    <dgm:cxn modelId="{62F08306-7EF7-4F90-A3D4-DA9C09107792}" type="presParOf" srcId="{2C7E1372-653B-41ED-8928-7CBA1540D735}" destId="{FBCE81D7-1344-4063-8FBA-76DC72D00819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0.xml><?xml version="1.0" encoding="utf-8"?>
<dgm:dataModel xmlns:dgm="http://schemas.openxmlformats.org/drawingml/2006/diagram" xmlns:a="http://schemas.openxmlformats.org/drawingml/2006/main">
  <dgm:ptLst>
    <dgm:pt modelId="{E5FCD7C5-93E3-461E-8E26-6A58AB8A8F21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7A09612-55BA-4FFC-9902-8D60F37F2779}">
      <dgm:prSet custT="1"/>
      <dgm:spPr/>
      <dgm:t>
        <a:bodyPr/>
        <a:lstStyle/>
        <a:p>
          <a:pPr marL="0" indent="539750" algn="just" rtl="0"/>
          <a:r>
            <a: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Чаще остальных арктической магистралью пользовались немецкие судоходные компании: за навигацию-2021 они выполнили 22 рейса.</a:t>
          </a:r>
        </a:p>
        <a:p>
          <a:pPr marL="0" indent="539750" algn="just" rtl="0"/>
          <a:r>
            <a: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Норвежские грузоперевозчики выполнили 18 рейсов по Севморпути, в том числе 10 раз доставили в Китай из Мурманска железорудный концентрат. </a:t>
          </a:r>
        </a:p>
        <a:p>
          <a:pPr marL="0" indent="539750" algn="just" rtl="0"/>
          <a:r>
            <a: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Китайские компании совершили за сезон 14 рейсов, голландские – шесть рейсов.</a:t>
          </a:r>
        </a:p>
      </dgm:t>
    </dgm:pt>
    <dgm:pt modelId="{49605D56-C85F-433A-8BEF-AEED0FBCAD13}" type="parTrans" cxnId="{69BD9690-3443-4890-8E72-2C400668074D}">
      <dgm:prSet/>
      <dgm:spPr/>
      <dgm:t>
        <a:bodyPr/>
        <a:lstStyle/>
        <a:p>
          <a:endParaRPr lang="ru-RU"/>
        </a:p>
      </dgm:t>
    </dgm:pt>
    <dgm:pt modelId="{E415217B-FF3A-4F40-8D81-4A84F5BF930C}" type="sibTrans" cxnId="{69BD9690-3443-4890-8E72-2C400668074D}">
      <dgm:prSet/>
      <dgm:spPr/>
      <dgm:t>
        <a:bodyPr/>
        <a:lstStyle/>
        <a:p>
          <a:endParaRPr lang="ru-RU"/>
        </a:p>
      </dgm:t>
    </dgm:pt>
    <dgm:pt modelId="{CF6F38DC-D08B-44FF-89AC-EA4583B47624}" type="pres">
      <dgm:prSet presAssocID="{E5FCD7C5-93E3-461E-8E26-6A58AB8A8F21}" presName="Name0" presStyleCnt="0">
        <dgm:presLayoutVars>
          <dgm:dir/>
          <dgm:resizeHandles val="exact"/>
        </dgm:presLayoutVars>
      </dgm:prSet>
      <dgm:spPr/>
    </dgm:pt>
    <dgm:pt modelId="{3FF8B068-2E42-4139-9F6F-942A6D04FDC4}" type="pres">
      <dgm:prSet presAssocID="{37A09612-55BA-4FFC-9902-8D60F37F2779}" presName="node" presStyleLbl="node1" presStyleIdx="0" presStyleCnt="1" custLinFactNeighborX="1470">
        <dgm:presLayoutVars>
          <dgm:bulletEnabled val="1"/>
        </dgm:presLayoutVars>
      </dgm:prSet>
      <dgm:spPr/>
    </dgm:pt>
  </dgm:ptLst>
  <dgm:cxnLst>
    <dgm:cxn modelId="{2F180B1F-E718-4ECC-824F-76D757C1BCBB}" type="presOf" srcId="{37A09612-55BA-4FFC-9902-8D60F37F2779}" destId="{3FF8B068-2E42-4139-9F6F-942A6D04FDC4}" srcOrd="0" destOrd="0" presId="urn:microsoft.com/office/officeart/2005/8/layout/process1"/>
    <dgm:cxn modelId="{69BD9690-3443-4890-8E72-2C400668074D}" srcId="{E5FCD7C5-93E3-461E-8E26-6A58AB8A8F21}" destId="{37A09612-55BA-4FFC-9902-8D60F37F2779}" srcOrd="0" destOrd="0" parTransId="{49605D56-C85F-433A-8BEF-AEED0FBCAD13}" sibTransId="{E415217B-FF3A-4F40-8D81-4A84F5BF930C}"/>
    <dgm:cxn modelId="{41A9A0FB-47E0-4170-B41C-2ADC5766C4C8}" type="presOf" srcId="{E5FCD7C5-93E3-461E-8E26-6A58AB8A8F21}" destId="{CF6F38DC-D08B-44FF-89AC-EA4583B47624}" srcOrd="0" destOrd="0" presId="urn:microsoft.com/office/officeart/2005/8/layout/process1"/>
    <dgm:cxn modelId="{72B7F3F7-F323-4372-88B7-8B55CD64C75B}" type="presParOf" srcId="{CF6F38DC-D08B-44FF-89AC-EA4583B47624}" destId="{3FF8B068-2E42-4139-9F6F-942A6D04FDC4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1.xml><?xml version="1.0" encoding="utf-8"?>
<dgm:dataModel xmlns:dgm="http://schemas.openxmlformats.org/drawingml/2006/diagram" xmlns:a="http://schemas.openxmlformats.org/drawingml/2006/main">
  <dgm:ptLst>
    <dgm:pt modelId="{BD085274-80BB-4997-9452-C3AA4BE3D24C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F3AACBA-A754-40EA-8FFE-A279CC77518D}">
      <dgm:prSet/>
      <dgm:spPr/>
      <dgm:t>
        <a:bodyPr/>
        <a:lstStyle/>
        <a:p>
          <a:pPr marL="0" indent="539750" algn="just" rtl="0"/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Объем перевозок по Северному морскому пути  в 2022 году превысил 34 млн тонн, что больше целевого показателя федерального проекта «Развитие Северного морского пути» на 2 млн. Целевой показатель - 32 млн тонн был достигнут досрочно в середине декабря. </a:t>
          </a:r>
        </a:p>
        <a:p>
          <a:pPr marL="0" indent="539750" algn="just" rtl="0"/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Основу грузопотока по Северному морскому пути составили нефтегазовые инвестиционные проекты : нефть и нефтепродукты - 7 224 млн. тонн, Сжиженный природный газ  и </a:t>
          </a:r>
          <a:r>
            <a:rPr lang="ru-RU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газоконденсат</a:t>
          </a:r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- 20 489 млн. тонн. Угля было перевезено 295 тыс. тонн, </a:t>
          </a:r>
          <a:r>
            <a:rPr lang="ru-RU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рудоконцентрата</a:t>
          </a:r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- 43,5 тыс. тонн.</a:t>
          </a:r>
        </a:p>
      </dgm:t>
    </dgm:pt>
    <dgm:pt modelId="{C868018D-5485-4901-8E99-04320471FCC9}" type="parTrans" cxnId="{7BB4D979-75FE-4F80-B7F7-2F6108602890}">
      <dgm:prSet/>
      <dgm:spPr/>
      <dgm:t>
        <a:bodyPr/>
        <a:lstStyle/>
        <a:p>
          <a:endParaRPr lang="ru-RU"/>
        </a:p>
      </dgm:t>
    </dgm:pt>
    <dgm:pt modelId="{13E35A83-3FB3-467C-A231-25E714BED977}" type="sibTrans" cxnId="{7BB4D979-75FE-4F80-B7F7-2F6108602890}">
      <dgm:prSet/>
      <dgm:spPr/>
      <dgm:t>
        <a:bodyPr/>
        <a:lstStyle/>
        <a:p>
          <a:endParaRPr lang="ru-RU"/>
        </a:p>
      </dgm:t>
    </dgm:pt>
    <dgm:pt modelId="{6770443A-42B5-4A84-9999-C4A65512224E}" type="pres">
      <dgm:prSet presAssocID="{BD085274-80BB-4997-9452-C3AA4BE3D24C}" presName="Name0" presStyleCnt="0">
        <dgm:presLayoutVars>
          <dgm:dir/>
          <dgm:resizeHandles val="exact"/>
        </dgm:presLayoutVars>
      </dgm:prSet>
      <dgm:spPr/>
    </dgm:pt>
    <dgm:pt modelId="{F49A85B8-FEC8-4CD3-8A91-EF3B88DA87FC}" type="pres">
      <dgm:prSet presAssocID="{3F3AACBA-A754-40EA-8FFE-A279CC77518D}" presName="node" presStyleLbl="node1" presStyleIdx="0" presStyleCnt="1" custLinFactNeighborX="57631" custLinFactNeighborY="-22055">
        <dgm:presLayoutVars>
          <dgm:bulletEnabled val="1"/>
        </dgm:presLayoutVars>
      </dgm:prSet>
      <dgm:spPr/>
    </dgm:pt>
  </dgm:ptLst>
  <dgm:cxnLst>
    <dgm:cxn modelId="{C1056E5B-099F-42B2-A373-CE9DEF7A30DB}" type="presOf" srcId="{3F3AACBA-A754-40EA-8FFE-A279CC77518D}" destId="{F49A85B8-FEC8-4CD3-8A91-EF3B88DA87FC}" srcOrd="0" destOrd="0" presId="urn:microsoft.com/office/officeart/2005/8/layout/process1"/>
    <dgm:cxn modelId="{7BB4D979-75FE-4F80-B7F7-2F6108602890}" srcId="{BD085274-80BB-4997-9452-C3AA4BE3D24C}" destId="{3F3AACBA-A754-40EA-8FFE-A279CC77518D}" srcOrd="0" destOrd="0" parTransId="{C868018D-5485-4901-8E99-04320471FCC9}" sibTransId="{13E35A83-3FB3-467C-A231-25E714BED977}"/>
    <dgm:cxn modelId="{882B53A4-8C06-4C91-A647-F4009BCE19E4}" type="presOf" srcId="{BD085274-80BB-4997-9452-C3AA4BE3D24C}" destId="{6770443A-42B5-4A84-9999-C4A65512224E}" srcOrd="0" destOrd="0" presId="urn:microsoft.com/office/officeart/2005/8/layout/process1"/>
    <dgm:cxn modelId="{0C710EDE-8CC4-43BA-BF87-A1E40CD7797C}" type="presParOf" srcId="{6770443A-42B5-4A84-9999-C4A65512224E}" destId="{F49A85B8-FEC8-4CD3-8A91-EF3B88DA87FC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2.xml><?xml version="1.0" encoding="utf-8"?>
<dgm:dataModel xmlns:dgm="http://schemas.openxmlformats.org/drawingml/2006/diagram" xmlns:a="http://schemas.openxmlformats.org/drawingml/2006/main">
  <dgm:ptLst>
    <dgm:pt modelId="{1084E36F-46F1-448E-B366-67DFD0981AA7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C491440-1FDA-490B-AEF7-23B47DD3B58C}">
      <dgm:prSet custT="1"/>
      <dgm:spPr/>
      <dgm:t>
        <a:bodyPr anchor="t"/>
        <a:lstStyle/>
        <a:p>
          <a:pPr algn="ctr" rtl="0"/>
          <a:r>
            <a: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Перспективы экономического развития</a:t>
          </a:r>
        </a:p>
        <a:p>
          <a:pPr algn="ctr" rtl="0"/>
          <a:r>
            <a: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Северного морского пути</a:t>
          </a:r>
          <a:br>
            <a: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ru-RU" sz="28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C707D3B-FD2C-489B-87A5-63C756A9025F}" type="parTrans" cxnId="{23644166-8B4C-4920-9EB2-B5466878FF58}">
      <dgm:prSet/>
      <dgm:spPr/>
      <dgm:t>
        <a:bodyPr/>
        <a:lstStyle/>
        <a:p>
          <a:endParaRPr lang="ru-RU"/>
        </a:p>
      </dgm:t>
    </dgm:pt>
    <dgm:pt modelId="{5591C679-4EB1-43A9-94B5-22D6AB3B3FC2}" type="sibTrans" cxnId="{23644166-8B4C-4920-9EB2-B5466878FF58}">
      <dgm:prSet/>
      <dgm:spPr/>
      <dgm:t>
        <a:bodyPr/>
        <a:lstStyle/>
        <a:p>
          <a:endParaRPr lang="ru-RU"/>
        </a:p>
      </dgm:t>
    </dgm:pt>
    <dgm:pt modelId="{69384C4F-E2FB-4A62-8C97-DE680EB93F66}" type="pres">
      <dgm:prSet presAssocID="{1084E36F-46F1-448E-B366-67DFD0981AA7}" presName="linear" presStyleCnt="0">
        <dgm:presLayoutVars>
          <dgm:animLvl val="lvl"/>
          <dgm:resizeHandles val="exact"/>
        </dgm:presLayoutVars>
      </dgm:prSet>
      <dgm:spPr/>
    </dgm:pt>
    <dgm:pt modelId="{243EDD0E-772C-4BDC-9EE4-421E5F6EEADF}" type="pres">
      <dgm:prSet presAssocID="{5C491440-1FDA-490B-AEF7-23B47DD3B58C}" presName="parentText" presStyleLbl="node1" presStyleIdx="0" presStyleCnt="1" custScaleY="245131" custLinFactNeighborX="-2807" custLinFactNeighborY="-17918">
        <dgm:presLayoutVars>
          <dgm:chMax val="0"/>
          <dgm:bulletEnabled val="1"/>
        </dgm:presLayoutVars>
      </dgm:prSet>
      <dgm:spPr/>
    </dgm:pt>
  </dgm:ptLst>
  <dgm:cxnLst>
    <dgm:cxn modelId="{23644166-8B4C-4920-9EB2-B5466878FF58}" srcId="{1084E36F-46F1-448E-B366-67DFD0981AA7}" destId="{5C491440-1FDA-490B-AEF7-23B47DD3B58C}" srcOrd="0" destOrd="0" parTransId="{CC707D3B-FD2C-489B-87A5-63C756A9025F}" sibTransId="{5591C679-4EB1-43A9-94B5-22D6AB3B3FC2}"/>
    <dgm:cxn modelId="{EA82FA79-BFD5-496C-A213-2EB50FAEAA56}" type="presOf" srcId="{1084E36F-46F1-448E-B366-67DFD0981AA7}" destId="{69384C4F-E2FB-4A62-8C97-DE680EB93F66}" srcOrd="0" destOrd="0" presId="urn:microsoft.com/office/officeart/2005/8/layout/vList2"/>
    <dgm:cxn modelId="{8E200D88-846E-4711-A58B-9B727416E217}" type="presOf" srcId="{5C491440-1FDA-490B-AEF7-23B47DD3B58C}" destId="{243EDD0E-772C-4BDC-9EE4-421E5F6EEADF}" srcOrd="0" destOrd="0" presId="urn:microsoft.com/office/officeart/2005/8/layout/vList2"/>
    <dgm:cxn modelId="{6C0D1886-3C9C-4154-9EEF-73EA4C169FDF}" type="presParOf" srcId="{69384C4F-E2FB-4A62-8C97-DE680EB93F66}" destId="{243EDD0E-772C-4BDC-9EE4-421E5F6EEAD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3.xml><?xml version="1.0" encoding="utf-8"?>
<dgm:dataModel xmlns:dgm="http://schemas.openxmlformats.org/drawingml/2006/diagram" xmlns:a="http://schemas.openxmlformats.org/drawingml/2006/main">
  <dgm:ptLst>
    <dgm:pt modelId="{19345622-2B99-4C32-B13D-276B8D16C5FB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EEB633E-7060-4878-98FE-3A40FCC924F4}">
      <dgm:prSet custT="1"/>
      <dgm:spPr/>
      <dgm:t>
        <a:bodyPr/>
        <a:lstStyle/>
        <a:p>
          <a:pPr marL="0" indent="539750" algn="just" rtl="0">
            <a:lnSpc>
              <a:spcPct val="100000"/>
            </a:lnSpc>
          </a:pPr>
          <a:r>
            <a: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Китай планирует к 2025 году осуществлять до 20 процентов внешнеторговых перевозок по транспортной магистрали. </a:t>
          </a:r>
        </a:p>
        <a:p>
          <a:pPr marL="0" indent="539750" algn="just" rtl="0">
            <a:lnSpc>
              <a:spcPct val="100000"/>
            </a:lnSpc>
          </a:pPr>
          <a:r>
            <a: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Планируются поставки грузов по Северному морскому пути в Индию и Японию.</a:t>
          </a:r>
        </a:p>
      </dgm:t>
    </dgm:pt>
    <dgm:pt modelId="{FB82E5AF-F33D-4978-B158-12D530DDEFEA}" type="parTrans" cxnId="{AF32E7A6-D79C-4106-BA69-F649BDC5E1D2}">
      <dgm:prSet/>
      <dgm:spPr/>
      <dgm:t>
        <a:bodyPr/>
        <a:lstStyle/>
        <a:p>
          <a:endParaRPr lang="ru-RU"/>
        </a:p>
      </dgm:t>
    </dgm:pt>
    <dgm:pt modelId="{01ADA230-20EF-4038-BB17-0BAB4E9B1274}" type="sibTrans" cxnId="{AF32E7A6-D79C-4106-BA69-F649BDC5E1D2}">
      <dgm:prSet/>
      <dgm:spPr/>
      <dgm:t>
        <a:bodyPr/>
        <a:lstStyle/>
        <a:p>
          <a:endParaRPr lang="ru-RU"/>
        </a:p>
      </dgm:t>
    </dgm:pt>
    <dgm:pt modelId="{824176F8-1207-4150-ABD6-ADF71C69624F}" type="pres">
      <dgm:prSet presAssocID="{19345622-2B99-4C32-B13D-276B8D16C5FB}" presName="Name0" presStyleCnt="0">
        <dgm:presLayoutVars>
          <dgm:dir/>
          <dgm:resizeHandles val="exact"/>
        </dgm:presLayoutVars>
      </dgm:prSet>
      <dgm:spPr/>
    </dgm:pt>
    <dgm:pt modelId="{67EE2C6C-FDFA-47B0-889F-A749F8E481D9}" type="pres">
      <dgm:prSet presAssocID="{AEEB633E-7060-4878-98FE-3A40FCC924F4}" presName="node" presStyleLbl="node1" presStyleIdx="0" presStyleCnt="1" custLinFactNeighborX="-560">
        <dgm:presLayoutVars>
          <dgm:bulletEnabled val="1"/>
        </dgm:presLayoutVars>
      </dgm:prSet>
      <dgm:spPr/>
    </dgm:pt>
  </dgm:ptLst>
  <dgm:cxnLst>
    <dgm:cxn modelId="{9E8BDF0E-B389-483F-A5EE-6A08D82B1AEF}" type="presOf" srcId="{AEEB633E-7060-4878-98FE-3A40FCC924F4}" destId="{67EE2C6C-FDFA-47B0-889F-A749F8E481D9}" srcOrd="0" destOrd="0" presId="urn:microsoft.com/office/officeart/2005/8/layout/process1"/>
    <dgm:cxn modelId="{2329F356-F4E0-43D2-B627-32245554F268}" type="presOf" srcId="{19345622-2B99-4C32-B13D-276B8D16C5FB}" destId="{824176F8-1207-4150-ABD6-ADF71C69624F}" srcOrd="0" destOrd="0" presId="urn:microsoft.com/office/officeart/2005/8/layout/process1"/>
    <dgm:cxn modelId="{AF32E7A6-D79C-4106-BA69-F649BDC5E1D2}" srcId="{19345622-2B99-4C32-B13D-276B8D16C5FB}" destId="{AEEB633E-7060-4878-98FE-3A40FCC924F4}" srcOrd="0" destOrd="0" parTransId="{FB82E5AF-F33D-4978-B158-12D530DDEFEA}" sibTransId="{01ADA230-20EF-4038-BB17-0BAB4E9B1274}"/>
    <dgm:cxn modelId="{E7DA2D6A-907A-4064-AB3D-95FF54E4DE1E}" type="presParOf" srcId="{824176F8-1207-4150-ABD6-ADF71C69624F}" destId="{67EE2C6C-FDFA-47B0-889F-A749F8E481D9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4.xml><?xml version="1.0" encoding="utf-8"?>
<dgm:dataModel xmlns:dgm="http://schemas.openxmlformats.org/drawingml/2006/diagram" xmlns:a="http://schemas.openxmlformats.org/drawingml/2006/main">
  <dgm:ptLst>
    <dgm:pt modelId="{764A9B62-444D-4E07-9E06-E6A8A8C68CE6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B932F30-372D-4313-86A8-62395A31BC85}">
      <dgm:prSet custT="1"/>
      <dgm:spPr/>
      <dgm:t>
        <a:bodyPr/>
        <a:lstStyle/>
        <a:p>
          <a:pPr marL="0" indent="539750" algn="just"/>
          <a:r>
            <a: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августе 2022 года председатель правительства РФ Михаил </a:t>
          </a:r>
          <a:r>
            <a:rPr lang="ru-RU" sz="18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Мишустин</a:t>
          </a:r>
          <a:r>
            <a: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подписал Распоряжение от 1 августа 2022 года №2115-р, утверждающее план развития Северного морского пути до 2035 года. Всего в плане более 150 мероприятий, направленных на создание инфраструктуры Северного морского пути, обеспечение надежной и безопасной перевозки грузов и товаров для людей, живущих в районах Крайнего Севера, а также стимулирование реализации инвестиционных проектов в Арктической зоне страны.</a:t>
          </a:r>
          <a:endParaRPr lang="ru-RU" sz="2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BD9E628-3D83-4C17-BFD7-B9D18261534C}" type="parTrans" cxnId="{3CB4FCA7-E566-4A5F-9224-83A59063FE29}">
      <dgm:prSet/>
      <dgm:spPr/>
      <dgm:t>
        <a:bodyPr/>
        <a:lstStyle/>
        <a:p>
          <a:endParaRPr lang="ru-RU"/>
        </a:p>
      </dgm:t>
    </dgm:pt>
    <dgm:pt modelId="{71EE1B09-B7FA-4A9C-AF71-53B029B061DC}" type="sibTrans" cxnId="{3CB4FCA7-E566-4A5F-9224-83A59063FE29}">
      <dgm:prSet/>
      <dgm:spPr/>
      <dgm:t>
        <a:bodyPr/>
        <a:lstStyle/>
        <a:p>
          <a:endParaRPr lang="ru-RU"/>
        </a:p>
      </dgm:t>
    </dgm:pt>
    <dgm:pt modelId="{61A6705A-7999-4374-A489-B24C3D640AF1}" type="pres">
      <dgm:prSet presAssocID="{764A9B62-444D-4E07-9E06-E6A8A8C68CE6}" presName="Name0" presStyleCnt="0">
        <dgm:presLayoutVars>
          <dgm:dir/>
          <dgm:resizeHandles val="exact"/>
        </dgm:presLayoutVars>
      </dgm:prSet>
      <dgm:spPr/>
    </dgm:pt>
    <dgm:pt modelId="{414CD9DC-9A6E-4921-BD68-EA0BC5FD860F}" type="pres">
      <dgm:prSet presAssocID="{0B932F30-372D-4313-86A8-62395A31BC85}" presName="node" presStyleLbl="node1" presStyleIdx="0" presStyleCnt="1" custScaleX="100196" custScaleY="45429" custLinFactNeighborX="-5394" custLinFactNeighborY="-12034">
        <dgm:presLayoutVars>
          <dgm:bulletEnabled val="1"/>
        </dgm:presLayoutVars>
      </dgm:prSet>
      <dgm:spPr/>
    </dgm:pt>
  </dgm:ptLst>
  <dgm:cxnLst>
    <dgm:cxn modelId="{37B59723-2FFB-4E53-B6D6-B5EFF03C3C7A}" type="presOf" srcId="{764A9B62-444D-4E07-9E06-E6A8A8C68CE6}" destId="{61A6705A-7999-4374-A489-B24C3D640AF1}" srcOrd="0" destOrd="0" presId="urn:microsoft.com/office/officeart/2005/8/layout/process1"/>
    <dgm:cxn modelId="{850BE233-BA80-4C69-B1A9-275EC594E925}" type="presOf" srcId="{0B932F30-372D-4313-86A8-62395A31BC85}" destId="{414CD9DC-9A6E-4921-BD68-EA0BC5FD860F}" srcOrd="0" destOrd="0" presId="urn:microsoft.com/office/officeart/2005/8/layout/process1"/>
    <dgm:cxn modelId="{3CB4FCA7-E566-4A5F-9224-83A59063FE29}" srcId="{764A9B62-444D-4E07-9E06-E6A8A8C68CE6}" destId="{0B932F30-372D-4313-86A8-62395A31BC85}" srcOrd="0" destOrd="0" parTransId="{3BD9E628-3D83-4C17-BFD7-B9D18261534C}" sibTransId="{71EE1B09-B7FA-4A9C-AF71-53B029B061DC}"/>
    <dgm:cxn modelId="{2F91C5EB-7F3F-4143-8C84-0D23E60BE003}" type="presParOf" srcId="{61A6705A-7999-4374-A489-B24C3D640AF1}" destId="{414CD9DC-9A6E-4921-BD68-EA0BC5FD860F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45.xml><?xml version="1.0" encoding="utf-8"?>
<dgm:dataModel xmlns:dgm="http://schemas.openxmlformats.org/drawingml/2006/diagram" xmlns:a="http://schemas.openxmlformats.org/drawingml/2006/main">
  <dgm:ptLst>
    <dgm:pt modelId="{F3688FFB-7D0B-4938-AC0F-567D9BA58541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BAAE6DA-19D2-4575-8A23-1E1C40C7D2C5}">
      <dgm:prSet custT="1"/>
      <dgm:spPr/>
      <dgm:t>
        <a:bodyPr/>
        <a:lstStyle/>
        <a:p>
          <a:r>
            <a: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План включает разделы:</a:t>
          </a:r>
        </a:p>
      </dgm:t>
    </dgm:pt>
    <dgm:pt modelId="{DED6C60E-FEE3-497A-9FF0-1702F39C6607}" type="parTrans" cxnId="{8EEA9B95-9B00-4348-81BE-9C1721C2275C}">
      <dgm:prSet/>
      <dgm:spPr/>
      <dgm:t>
        <a:bodyPr/>
        <a:lstStyle/>
        <a:p>
          <a:endParaRPr lang="ru-RU"/>
        </a:p>
      </dgm:t>
    </dgm:pt>
    <dgm:pt modelId="{C01207E5-6635-49F6-99AC-FCADF9F26556}" type="sibTrans" cxnId="{8EEA9B95-9B00-4348-81BE-9C1721C2275C}">
      <dgm:prSet/>
      <dgm:spPr/>
      <dgm:t>
        <a:bodyPr/>
        <a:lstStyle/>
        <a:p>
          <a:endParaRPr lang="ru-RU"/>
        </a:p>
      </dgm:t>
    </dgm:pt>
    <dgm:pt modelId="{F56F9C6F-D376-422D-B5D7-59FE737C1FA1}">
      <dgm:prSet custT="1"/>
      <dgm:spPr/>
      <dgm:t>
        <a:bodyPr/>
        <a:lstStyle/>
        <a:p>
          <a:r>
            <a:rPr 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«грузовая база» </a:t>
          </a:r>
        </a:p>
      </dgm:t>
    </dgm:pt>
    <dgm:pt modelId="{5E22DA48-22C2-4D01-B619-80DB4861BB8C}" type="parTrans" cxnId="{22E5B17C-9B2C-4DF3-A3E9-E8809ACF75AA}">
      <dgm:prSet/>
      <dgm:spPr/>
      <dgm:t>
        <a:bodyPr/>
        <a:lstStyle/>
        <a:p>
          <a:endParaRPr lang="ru-RU"/>
        </a:p>
      </dgm:t>
    </dgm:pt>
    <dgm:pt modelId="{F149BE8B-3F2F-4D62-917D-88F27238EC60}" type="sibTrans" cxnId="{22E5B17C-9B2C-4DF3-A3E9-E8809ACF75AA}">
      <dgm:prSet/>
      <dgm:spPr/>
      <dgm:t>
        <a:bodyPr/>
        <a:lstStyle/>
        <a:p>
          <a:endParaRPr lang="ru-RU"/>
        </a:p>
      </dgm:t>
    </dgm:pt>
    <dgm:pt modelId="{7B2709C4-404B-473C-9905-65DD7252C721}">
      <dgm:prSet custT="1"/>
      <dgm:spPr/>
      <dgm:t>
        <a:bodyPr/>
        <a:lstStyle/>
        <a:p>
          <a:r>
            <a: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«транспортная инфраструктура» </a:t>
          </a:r>
        </a:p>
      </dgm:t>
    </dgm:pt>
    <dgm:pt modelId="{EDE53E6E-61AB-43CC-8CF9-947B9B359C2A}" type="parTrans" cxnId="{55AFE865-97C2-431E-A8F3-77EB3F130058}">
      <dgm:prSet/>
      <dgm:spPr/>
      <dgm:t>
        <a:bodyPr/>
        <a:lstStyle/>
        <a:p>
          <a:endParaRPr lang="ru-RU"/>
        </a:p>
      </dgm:t>
    </dgm:pt>
    <dgm:pt modelId="{1413EDD7-C0D3-42F9-A2E6-B02D27BB11E6}" type="sibTrans" cxnId="{55AFE865-97C2-431E-A8F3-77EB3F130058}">
      <dgm:prSet/>
      <dgm:spPr/>
      <dgm:t>
        <a:bodyPr/>
        <a:lstStyle/>
        <a:p>
          <a:endParaRPr lang="ru-RU"/>
        </a:p>
      </dgm:t>
    </dgm:pt>
    <dgm:pt modelId="{7095B802-E3D8-4F3A-B568-A483316D5CA7}">
      <dgm:prSet/>
      <dgm:spPr/>
      <dgm:t>
        <a:bodyPr/>
        <a:lstStyle/>
        <a:p>
          <a:r>
            <a: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«грузовой и ледокольный флот»</a:t>
          </a:r>
        </a:p>
      </dgm:t>
    </dgm:pt>
    <dgm:pt modelId="{922523FF-A63E-4491-8DD5-17446AD307BA}" type="parTrans" cxnId="{9EF64AFA-14AF-47B8-8EC5-5F97C8D84481}">
      <dgm:prSet/>
      <dgm:spPr/>
      <dgm:t>
        <a:bodyPr/>
        <a:lstStyle/>
        <a:p>
          <a:endParaRPr lang="ru-RU"/>
        </a:p>
      </dgm:t>
    </dgm:pt>
    <dgm:pt modelId="{818D5D5B-7617-4AB5-9206-B38AFDCCEE54}" type="sibTrans" cxnId="{9EF64AFA-14AF-47B8-8EC5-5F97C8D84481}">
      <dgm:prSet/>
      <dgm:spPr/>
      <dgm:t>
        <a:bodyPr/>
        <a:lstStyle/>
        <a:p>
          <a:endParaRPr lang="ru-RU"/>
        </a:p>
      </dgm:t>
    </dgm:pt>
    <dgm:pt modelId="{14255C84-BF74-4293-A555-56901E9C56AE}">
      <dgm:prSet/>
      <dgm:spPr/>
      <dgm:t>
        <a:bodyPr/>
        <a:lstStyle/>
        <a:p>
          <a:r>
            <a: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«безопасность судоходства по </a:t>
          </a:r>
          <a:r>
            <a:rPr lang="ru-RU" b="1" dirty="0" err="1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Севморпути</a:t>
          </a:r>
          <a:r>
            <a: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»</a:t>
          </a:r>
        </a:p>
      </dgm:t>
    </dgm:pt>
    <dgm:pt modelId="{3644FD5E-359D-412C-94ED-B94EB922B9BE}" type="parTrans" cxnId="{B007FBE9-0646-47BA-B0AF-8252F9EB7007}">
      <dgm:prSet/>
      <dgm:spPr/>
      <dgm:t>
        <a:bodyPr/>
        <a:lstStyle/>
        <a:p>
          <a:endParaRPr lang="ru-RU"/>
        </a:p>
      </dgm:t>
    </dgm:pt>
    <dgm:pt modelId="{B33B2E1A-2677-4A3C-98CB-0831505C636E}" type="sibTrans" cxnId="{B007FBE9-0646-47BA-B0AF-8252F9EB7007}">
      <dgm:prSet/>
      <dgm:spPr/>
      <dgm:t>
        <a:bodyPr/>
        <a:lstStyle/>
        <a:p>
          <a:endParaRPr lang="ru-RU"/>
        </a:p>
      </dgm:t>
    </dgm:pt>
    <dgm:pt modelId="{C3416890-6B06-483C-B557-F859EAB30C2D}">
      <dgm:prSet/>
      <dgm:spPr/>
      <dgm:t>
        <a:bodyPr/>
        <a:lstStyle/>
        <a:p>
          <a:r>
            <a: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«управление и развитие судоходства по </a:t>
          </a:r>
          <a:r>
            <a:rPr lang="ru-RU" b="1" dirty="0" err="1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Севморпути</a:t>
          </a:r>
          <a:r>
            <a: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».</a:t>
          </a:r>
        </a:p>
      </dgm:t>
    </dgm:pt>
    <dgm:pt modelId="{A294CE6F-A2DE-4E58-91F3-C1D9E07C7937}" type="parTrans" cxnId="{5D681A03-AB12-4753-B720-082E3D8EC977}">
      <dgm:prSet/>
      <dgm:spPr/>
      <dgm:t>
        <a:bodyPr/>
        <a:lstStyle/>
        <a:p>
          <a:endParaRPr lang="ru-RU"/>
        </a:p>
      </dgm:t>
    </dgm:pt>
    <dgm:pt modelId="{9B9D2614-51C5-420D-A5A0-EB410AF17375}" type="sibTrans" cxnId="{5D681A03-AB12-4753-B720-082E3D8EC977}">
      <dgm:prSet/>
      <dgm:spPr/>
      <dgm:t>
        <a:bodyPr/>
        <a:lstStyle/>
        <a:p>
          <a:endParaRPr lang="ru-RU"/>
        </a:p>
      </dgm:t>
    </dgm:pt>
    <dgm:pt modelId="{209B28CE-8DDE-4170-940E-BC08141C822D}" type="pres">
      <dgm:prSet presAssocID="{F3688FFB-7D0B-4938-AC0F-567D9BA58541}" presName="Name0" presStyleCnt="0">
        <dgm:presLayoutVars>
          <dgm:dir/>
          <dgm:resizeHandles val="exact"/>
        </dgm:presLayoutVars>
      </dgm:prSet>
      <dgm:spPr/>
    </dgm:pt>
    <dgm:pt modelId="{CB2CB60D-742D-4BE6-8584-E8E0EB488E41}" type="pres">
      <dgm:prSet presAssocID="{4BAAE6DA-19D2-4575-8A23-1E1C40C7D2C5}" presName="parTxOnly" presStyleLbl="node1" presStyleIdx="0" presStyleCnt="6" custScaleX="82630">
        <dgm:presLayoutVars>
          <dgm:bulletEnabled val="1"/>
        </dgm:presLayoutVars>
      </dgm:prSet>
      <dgm:spPr/>
    </dgm:pt>
    <dgm:pt modelId="{C0C52FD4-7CBF-41CE-B8EB-A584F7685553}" type="pres">
      <dgm:prSet presAssocID="{C01207E5-6635-49F6-99AC-FCADF9F26556}" presName="parSpace" presStyleCnt="0"/>
      <dgm:spPr/>
    </dgm:pt>
    <dgm:pt modelId="{C87BC3DA-47F4-4236-890D-48A206DAC75B}" type="pres">
      <dgm:prSet presAssocID="{F56F9C6F-D376-422D-B5D7-59FE737C1FA1}" presName="parTxOnly" presStyleLbl="node1" presStyleIdx="1" presStyleCnt="6" custScaleX="90660">
        <dgm:presLayoutVars>
          <dgm:bulletEnabled val="1"/>
        </dgm:presLayoutVars>
      </dgm:prSet>
      <dgm:spPr/>
    </dgm:pt>
    <dgm:pt modelId="{DFDC9B72-05BD-44D4-B78D-8FBBDADED1DF}" type="pres">
      <dgm:prSet presAssocID="{F149BE8B-3F2F-4D62-917D-88F27238EC60}" presName="parSpace" presStyleCnt="0"/>
      <dgm:spPr/>
    </dgm:pt>
    <dgm:pt modelId="{149C14BC-614B-4668-804C-8B1CB63A8CD3}" type="pres">
      <dgm:prSet presAssocID="{7B2709C4-404B-473C-9905-65DD7252C721}" presName="parTxOnly" presStyleLbl="node1" presStyleIdx="2" presStyleCnt="6" custScaleX="112408">
        <dgm:presLayoutVars>
          <dgm:bulletEnabled val="1"/>
        </dgm:presLayoutVars>
      </dgm:prSet>
      <dgm:spPr/>
    </dgm:pt>
    <dgm:pt modelId="{CBBC8A7D-0B66-477B-AFCB-773FDD3C5906}" type="pres">
      <dgm:prSet presAssocID="{1413EDD7-C0D3-42F9-A2E6-B02D27BB11E6}" presName="parSpace" presStyleCnt="0"/>
      <dgm:spPr/>
    </dgm:pt>
    <dgm:pt modelId="{584E3979-0C20-430E-ABC4-AEA15C5BBFFD}" type="pres">
      <dgm:prSet presAssocID="{7095B802-E3D8-4F3A-B568-A483316D5CA7}" presName="parTxOnly" presStyleLbl="node1" presStyleIdx="3" presStyleCnt="6">
        <dgm:presLayoutVars>
          <dgm:bulletEnabled val="1"/>
        </dgm:presLayoutVars>
      </dgm:prSet>
      <dgm:spPr/>
    </dgm:pt>
    <dgm:pt modelId="{809ADDCF-FD72-4F96-AB91-19B0B94C860C}" type="pres">
      <dgm:prSet presAssocID="{818D5D5B-7617-4AB5-9206-B38AFDCCEE54}" presName="parSpace" presStyleCnt="0"/>
      <dgm:spPr/>
    </dgm:pt>
    <dgm:pt modelId="{4AD602C0-6BF1-436E-8AC9-BC3D915B5A47}" type="pres">
      <dgm:prSet presAssocID="{14255C84-BF74-4293-A555-56901E9C56AE}" presName="parTxOnly" presStyleLbl="node1" presStyleIdx="4" presStyleCnt="6">
        <dgm:presLayoutVars>
          <dgm:bulletEnabled val="1"/>
        </dgm:presLayoutVars>
      </dgm:prSet>
      <dgm:spPr/>
    </dgm:pt>
    <dgm:pt modelId="{4331E85A-FF8A-4754-A982-858F33FACF23}" type="pres">
      <dgm:prSet presAssocID="{B33B2E1A-2677-4A3C-98CB-0831505C636E}" presName="parSpace" presStyleCnt="0"/>
      <dgm:spPr/>
    </dgm:pt>
    <dgm:pt modelId="{41AF7668-D887-4ED7-97E0-A6AB43D61E72}" type="pres">
      <dgm:prSet presAssocID="{C3416890-6B06-483C-B557-F859EAB30C2D}" presName="parTxOnly" presStyleLbl="node1" presStyleIdx="5" presStyleCnt="6">
        <dgm:presLayoutVars>
          <dgm:bulletEnabled val="1"/>
        </dgm:presLayoutVars>
      </dgm:prSet>
      <dgm:spPr/>
    </dgm:pt>
  </dgm:ptLst>
  <dgm:cxnLst>
    <dgm:cxn modelId="{5D681A03-AB12-4753-B720-082E3D8EC977}" srcId="{F3688FFB-7D0B-4938-AC0F-567D9BA58541}" destId="{C3416890-6B06-483C-B557-F859EAB30C2D}" srcOrd="5" destOrd="0" parTransId="{A294CE6F-A2DE-4E58-91F3-C1D9E07C7937}" sibTransId="{9B9D2614-51C5-420D-A5A0-EB410AF17375}"/>
    <dgm:cxn modelId="{A401450D-FA1A-499A-8C73-482CD912EAE3}" type="presOf" srcId="{F56F9C6F-D376-422D-B5D7-59FE737C1FA1}" destId="{C87BC3DA-47F4-4236-890D-48A206DAC75B}" srcOrd="0" destOrd="0" presId="urn:microsoft.com/office/officeart/2005/8/layout/hChevron3"/>
    <dgm:cxn modelId="{55AFE865-97C2-431E-A8F3-77EB3F130058}" srcId="{F3688FFB-7D0B-4938-AC0F-567D9BA58541}" destId="{7B2709C4-404B-473C-9905-65DD7252C721}" srcOrd="2" destOrd="0" parTransId="{EDE53E6E-61AB-43CC-8CF9-947B9B359C2A}" sibTransId="{1413EDD7-C0D3-42F9-A2E6-B02D27BB11E6}"/>
    <dgm:cxn modelId="{A94B4470-7408-49F2-A107-90D6246BEE1F}" type="presOf" srcId="{4BAAE6DA-19D2-4575-8A23-1E1C40C7D2C5}" destId="{CB2CB60D-742D-4BE6-8584-E8E0EB488E41}" srcOrd="0" destOrd="0" presId="urn:microsoft.com/office/officeart/2005/8/layout/hChevron3"/>
    <dgm:cxn modelId="{F8452878-B7B8-4C42-AEF1-50BDF6A5EBF5}" type="presOf" srcId="{14255C84-BF74-4293-A555-56901E9C56AE}" destId="{4AD602C0-6BF1-436E-8AC9-BC3D915B5A47}" srcOrd="0" destOrd="0" presId="urn:microsoft.com/office/officeart/2005/8/layout/hChevron3"/>
    <dgm:cxn modelId="{22E5B17C-9B2C-4DF3-A3E9-E8809ACF75AA}" srcId="{F3688FFB-7D0B-4938-AC0F-567D9BA58541}" destId="{F56F9C6F-D376-422D-B5D7-59FE737C1FA1}" srcOrd="1" destOrd="0" parTransId="{5E22DA48-22C2-4D01-B619-80DB4861BB8C}" sibTransId="{F149BE8B-3F2F-4D62-917D-88F27238EC60}"/>
    <dgm:cxn modelId="{48744690-D546-4125-8A29-E907B57AC3EE}" type="presOf" srcId="{F3688FFB-7D0B-4938-AC0F-567D9BA58541}" destId="{209B28CE-8DDE-4170-940E-BC08141C822D}" srcOrd="0" destOrd="0" presId="urn:microsoft.com/office/officeart/2005/8/layout/hChevron3"/>
    <dgm:cxn modelId="{8EEA9B95-9B00-4348-81BE-9C1721C2275C}" srcId="{F3688FFB-7D0B-4938-AC0F-567D9BA58541}" destId="{4BAAE6DA-19D2-4575-8A23-1E1C40C7D2C5}" srcOrd="0" destOrd="0" parTransId="{DED6C60E-FEE3-497A-9FF0-1702F39C6607}" sibTransId="{C01207E5-6635-49F6-99AC-FCADF9F26556}"/>
    <dgm:cxn modelId="{379323E5-7F0E-4008-8F29-DD4E193D90A3}" type="presOf" srcId="{C3416890-6B06-483C-B557-F859EAB30C2D}" destId="{41AF7668-D887-4ED7-97E0-A6AB43D61E72}" srcOrd="0" destOrd="0" presId="urn:microsoft.com/office/officeart/2005/8/layout/hChevron3"/>
    <dgm:cxn modelId="{B007FBE9-0646-47BA-B0AF-8252F9EB7007}" srcId="{F3688FFB-7D0B-4938-AC0F-567D9BA58541}" destId="{14255C84-BF74-4293-A555-56901E9C56AE}" srcOrd="4" destOrd="0" parTransId="{3644FD5E-359D-412C-94ED-B94EB922B9BE}" sibTransId="{B33B2E1A-2677-4A3C-98CB-0831505C636E}"/>
    <dgm:cxn modelId="{0E0814F9-1C5A-44D1-BCCA-67179AD8E8E7}" type="presOf" srcId="{7095B802-E3D8-4F3A-B568-A483316D5CA7}" destId="{584E3979-0C20-430E-ABC4-AEA15C5BBFFD}" srcOrd="0" destOrd="0" presId="urn:microsoft.com/office/officeart/2005/8/layout/hChevron3"/>
    <dgm:cxn modelId="{9EF64AFA-14AF-47B8-8EC5-5F97C8D84481}" srcId="{F3688FFB-7D0B-4938-AC0F-567D9BA58541}" destId="{7095B802-E3D8-4F3A-B568-A483316D5CA7}" srcOrd="3" destOrd="0" parTransId="{922523FF-A63E-4491-8DD5-17446AD307BA}" sibTransId="{818D5D5B-7617-4AB5-9206-B38AFDCCEE54}"/>
    <dgm:cxn modelId="{38FE9DFF-AE5A-4FE1-AC18-B5454A99D188}" type="presOf" srcId="{7B2709C4-404B-473C-9905-65DD7252C721}" destId="{149C14BC-614B-4668-804C-8B1CB63A8CD3}" srcOrd="0" destOrd="0" presId="urn:microsoft.com/office/officeart/2005/8/layout/hChevron3"/>
    <dgm:cxn modelId="{024C3D90-FC0B-4581-A28D-7DFA3CB34306}" type="presParOf" srcId="{209B28CE-8DDE-4170-940E-BC08141C822D}" destId="{CB2CB60D-742D-4BE6-8584-E8E0EB488E41}" srcOrd="0" destOrd="0" presId="urn:microsoft.com/office/officeart/2005/8/layout/hChevron3"/>
    <dgm:cxn modelId="{149E1A2E-792E-43BF-9C7D-A397BA007F36}" type="presParOf" srcId="{209B28CE-8DDE-4170-940E-BC08141C822D}" destId="{C0C52FD4-7CBF-41CE-B8EB-A584F7685553}" srcOrd="1" destOrd="0" presId="urn:microsoft.com/office/officeart/2005/8/layout/hChevron3"/>
    <dgm:cxn modelId="{639164F6-26DD-4945-AB0D-4CBDE62A4E4B}" type="presParOf" srcId="{209B28CE-8DDE-4170-940E-BC08141C822D}" destId="{C87BC3DA-47F4-4236-890D-48A206DAC75B}" srcOrd="2" destOrd="0" presId="urn:microsoft.com/office/officeart/2005/8/layout/hChevron3"/>
    <dgm:cxn modelId="{9D1B5EDA-1444-4CA0-B160-0BF8BE3EA1EE}" type="presParOf" srcId="{209B28CE-8DDE-4170-940E-BC08141C822D}" destId="{DFDC9B72-05BD-44D4-B78D-8FBBDADED1DF}" srcOrd="3" destOrd="0" presId="urn:microsoft.com/office/officeart/2005/8/layout/hChevron3"/>
    <dgm:cxn modelId="{7AD169DC-A033-4AD2-9248-0D7B8865AC4D}" type="presParOf" srcId="{209B28CE-8DDE-4170-940E-BC08141C822D}" destId="{149C14BC-614B-4668-804C-8B1CB63A8CD3}" srcOrd="4" destOrd="0" presId="urn:microsoft.com/office/officeart/2005/8/layout/hChevron3"/>
    <dgm:cxn modelId="{9799A484-749A-4EC7-8E16-C7A75DB7CA9D}" type="presParOf" srcId="{209B28CE-8DDE-4170-940E-BC08141C822D}" destId="{CBBC8A7D-0B66-477B-AFCB-773FDD3C5906}" srcOrd="5" destOrd="0" presId="urn:microsoft.com/office/officeart/2005/8/layout/hChevron3"/>
    <dgm:cxn modelId="{23B7AB34-2903-4DDA-819E-B1652F3CC118}" type="presParOf" srcId="{209B28CE-8DDE-4170-940E-BC08141C822D}" destId="{584E3979-0C20-430E-ABC4-AEA15C5BBFFD}" srcOrd="6" destOrd="0" presId="urn:microsoft.com/office/officeart/2005/8/layout/hChevron3"/>
    <dgm:cxn modelId="{86720056-6602-4735-95C4-4715CE5FF9D6}" type="presParOf" srcId="{209B28CE-8DDE-4170-940E-BC08141C822D}" destId="{809ADDCF-FD72-4F96-AB91-19B0B94C860C}" srcOrd="7" destOrd="0" presId="urn:microsoft.com/office/officeart/2005/8/layout/hChevron3"/>
    <dgm:cxn modelId="{EC976C71-5CB4-4A9C-AD68-6F9C79CD66B8}" type="presParOf" srcId="{209B28CE-8DDE-4170-940E-BC08141C822D}" destId="{4AD602C0-6BF1-436E-8AC9-BC3D915B5A47}" srcOrd="8" destOrd="0" presId="urn:microsoft.com/office/officeart/2005/8/layout/hChevron3"/>
    <dgm:cxn modelId="{1CFCF837-FB0E-435F-AFB6-EDB23E69862B}" type="presParOf" srcId="{209B28CE-8DDE-4170-940E-BC08141C822D}" destId="{4331E85A-FF8A-4754-A982-858F33FACF23}" srcOrd="9" destOrd="0" presId="urn:microsoft.com/office/officeart/2005/8/layout/hChevron3"/>
    <dgm:cxn modelId="{F272FB80-6D42-4080-9E22-9E74B3579A25}" type="presParOf" srcId="{209B28CE-8DDE-4170-940E-BC08141C822D}" destId="{41AF7668-D887-4ED7-97E0-A6AB43D61E72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23" minVer="http://schemas.openxmlformats.org/drawingml/2006/diagram"/>
    </a:ext>
  </dgm:extLst>
</dgm:dataModel>
</file>

<file path=ppt/diagrams/data46.xml><?xml version="1.0" encoding="utf-8"?>
<dgm:dataModel xmlns:dgm="http://schemas.openxmlformats.org/drawingml/2006/diagram" xmlns:a="http://schemas.openxmlformats.org/drawingml/2006/main">
  <dgm:ptLst>
    <dgm:pt modelId="{44D93A8F-A1E7-4213-AC96-2D45DC55B8D7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B871CFDC-6D8F-4776-B721-2E644E7FEB3B}">
      <dgm:prSet/>
      <dgm:spPr/>
      <dgm:t>
        <a:bodyPr/>
        <a:lstStyle/>
        <a:p>
          <a:pPr algn="ctr"/>
          <a:r>
            <a: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Ченнаи</a:t>
          </a:r>
        </a:p>
      </dgm:t>
    </dgm:pt>
    <dgm:pt modelId="{7C482D9A-1426-4FF0-B571-47E383E94420}" type="parTrans" cxnId="{42243E46-2995-40A5-ADD3-3A05F7F0D942}">
      <dgm:prSet/>
      <dgm:spPr/>
      <dgm:t>
        <a:bodyPr/>
        <a:lstStyle/>
        <a:p>
          <a:endParaRPr lang="ru-RU"/>
        </a:p>
      </dgm:t>
    </dgm:pt>
    <dgm:pt modelId="{E0DDC2F0-4467-4AAA-BDD5-BB047DFDBC2F}" type="sibTrans" cxnId="{42243E46-2995-40A5-ADD3-3A05F7F0D942}">
      <dgm:prSet/>
      <dgm:spPr/>
      <dgm:t>
        <a:bodyPr/>
        <a:lstStyle/>
        <a:p>
          <a:endParaRPr lang="ru-RU"/>
        </a:p>
      </dgm:t>
    </dgm:pt>
    <dgm:pt modelId="{1DEC3F25-3D53-4DAE-91B6-F535B291CDB4}" type="pres">
      <dgm:prSet presAssocID="{44D93A8F-A1E7-4213-AC96-2D45DC55B8D7}" presName="linear" presStyleCnt="0">
        <dgm:presLayoutVars>
          <dgm:animLvl val="lvl"/>
          <dgm:resizeHandles val="exact"/>
        </dgm:presLayoutVars>
      </dgm:prSet>
      <dgm:spPr/>
    </dgm:pt>
    <dgm:pt modelId="{7E9E26C1-969F-4BF1-B03D-2623E0C40554}" type="pres">
      <dgm:prSet presAssocID="{B871CFDC-6D8F-4776-B721-2E644E7FEB3B}" presName="parentText" presStyleLbl="node1" presStyleIdx="0" presStyleCnt="1" custLinFactNeighborX="307" custLinFactNeighborY="32102">
        <dgm:presLayoutVars>
          <dgm:chMax val="0"/>
          <dgm:bulletEnabled val="1"/>
        </dgm:presLayoutVars>
      </dgm:prSet>
      <dgm:spPr/>
    </dgm:pt>
  </dgm:ptLst>
  <dgm:cxnLst>
    <dgm:cxn modelId="{ABA53664-DBF7-44AF-8A6E-0D573F2D320E}" type="presOf" srcId="{B871CFDC-6D8F-4776-B721-2E644E7FEB3B}" destId="{7E9E26C1-969F-4BF1-B03D-2623E0C40554}" srcOrd="0" destOrd="0" presId="urn:microsoft.com/office/officeart/2005/8/layout/vList2"/>
    <dgm:cxn modelId="{42243E46-2995-40A5-ADD3-3A05F7F0D942}" srcId="{44D93A8F-A1E7-4213-AC96-2D45DC55B8D7}" destId="{B871CFDC-6D8F-4776-B721-2E644E7FEB3B}" srcOrd="0" destOrd="0" parTransId="{7C482D9A-1426-4FF0-B571-47E383E94420}" sibTransId="{E0DDC2F0-4467-4AAA-BDD5-BB047DFDBC2F}"/>
    <dgm:cxn modelId="{A690D049-FB1C-4764-B9DF-43A2637F3140}" type="presOf" srcId="{44D93A8F-A1E7-4213-AC96-2D45DC55B8D7}" destId="{1DEC3F25-3D53-4DAE-91B6-F535B291CDB4}" srcOrd="0" destOrd="0" presId="urn:microsoft.com/office/officeart/2005/8/layout/vList2"/>
    <dgm:cxn modelId="{B3D5A0C7-326F-4CE8-8DBE-158B7DE4D716}" type="presParOf" srcId="{1DEC3F25-3D53-4DAE-91B6-F535B291CDB4}" destId="{7E9E26C1-969F-4BF1-B03D-2623E0C4055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7.xml><?xml version="1.0" encoding="utf-8"?>
<dgm:dataModel xmlns:dgm="http://schemas.openxmlformats.org/drawingml/2006/diagram" xmlns:a="http://schemas.openxmlformats.org/drawingml/2006/main">
  <dgm:ptLst>
    <dgm:pt modelId="{94534D24-080C-4E26-A239-F25F33538D57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C9A3FA2-3170-4BCD-8838-597CEB976E44}">
      <dgm:prSet custT="1"/>
      <dgm:spPr/>
      <dgm:t>
        <a:bodyPr/>
        <a:lstStyle/>
        <a:p>
          <a:pPr marL="0" indent="539750" algn="just"/>
          <a:r>
            <a: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Ченнаи - второй по величине порт Индии,  самый большой порт в Бенгальском заливе.</a:t>
          </a:r>
        </a:p>
        <a:p>
          <a:pPr marL="0" indent="539750" algn="just"/>
          <a:r>
            <a: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Официально порт начал работу в 1881 году, хотя морская торговля началась здесь ещё в 1639-м.</a:t>
          </a:r>
        </a:p>
      </dgm:t>
    </dgm:pt>
    <dgm:pt modelId="{916F99B3-73CE-4707-851B-EC8F8ADFB9E4}" type="parTrans" cxnId="{058FA1C5-1B02-438F-9F1B-ADEA358B8690}">
      <dgm:prSet/>
      <dgm:spPr/>
      <dgm:t>
        <a:bodyPr/>
        <a:lstStyle/>
        <a:p>
          <a:endParaRPr lang="ru-RU"/>
        </a:p>
      </dgm:t>
    </dgm:pt>
    <dgm:pt modelId="{B9FD0C38-8D7D-4D77-B349-AB8960D285C8}" type="sibTrans" cxnId="{058FA1C5-1B02-438F-9F1B-ADEA358B8690}">
      <dgm:prSet/>
      <dgm:spPr/>
      <dgm:t>
        <a:bodyPr/>
        <a:lstStyle/>
        <a:p>
          <a:endParaRPr lang="ru-RU"/>
        </a:p>
      </dgm:t>
    </dgm:pt>
    <dgm:pt modelId="{327C1BA1-BB01-4807-B957-71AFF14DB097}" type="pres">
      <dgm:prSet presAssocID="{94534D24-080C-4E26-A239-F25F33538D57}" presName="Name0" presStyleCnt="0">
        <dgm:presLayoutVars>
          <dgm:dir/>
          <dgm:resizeHandles val="exact"/>
        </dgm:presLayoutVars>
      </dgm:prSet>
      <dgm:spPr/>
    </dgm:pt>
    <dgm:pt modelId="{B6F0E8CF-158F-4319-92CF-80ABAA2A36DD}" type="pres">
      <dgm:prSet presAssocID="{9C9A3FA2-3170-4BCD-8838-597CEB976E44}" presName="node" presStyleLbl="node1" presStyleIdx="0" presStyleCnt="1" custLinFactNeighborX="-192" custLinFactNeighborY="-13725">
        <dgm:presLayoutVars>
          <dgm:bulletEnabled val="1"/>
        </dgm:presLayoutVars>
      </dgm:prSet>
      <dgm:spPr/>
    </dgm:pt>
  </dgm:ptLst>
  <dgm:cxnLst>
    <dgm:cxn modelId="{1D1BDD23-48D7-40E9-AE08-C2DAC7A67349}" type="presOf" srcId="{94534D24-080C-4E26-A239-F25F33538D57}" destId="{327C1BA1-BB01-4807-B957-71AFF14DB097}" srcOrd="0" destOrd="0" presId="urn:microsoft.com/office/officeart/2005/8/layout/process1"/>
    <dgm:cxn modelId="{B24830AB-50D2-45CA-91D3-A8DE915B30BC}" type="presOf" srcId="{9C9A3FA2-3170-4BCD-8838-597CEB976E44}" destId="{B6F0E8CF-158F-4319-92CF-80ABAA2A36DD}" srcOrd="0" destOrd="0" presId="urn:microsoft.com/office/officeart/2005/8/layout/process1"/>
    <dgm:cxn modelId="{058FA1C5-1B02-438F-9F1B-ADEA358B8690}" srcId="{94534D24-080C-4E26-A239-F25F33538D57}" destId="{9C9A3FA2-3170-4BCD-8838-597CEB976E44}" srcOrd="0" destOrd="0" parTransId="{916F99B3-73CE-4707-851B-EC8F8ADFB9E4}" sibTransId="{B9FD0C38-8D7D-4D77-B349-AB8960D285C8}"/>
    <dgm:cxn modelId="{685334BD-3C94-4F7A-8273-FE5E64EDD249}" type="presParOf" srcId="{327C1BA1-BB01-4807-B957-71AFF14DB097}" destId="{B6F0E8CF-158F-4319-92CF-80ABAA2A36DD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8.xml><?xml version="1.0" encoding="utf-8"?>
<dgm:dataModel xmlns:dgm="http://schemas.openxmlformats.org/drawingml/2006/diagram" xmlns:a="http://schemas.openxmlformats.org/drawingml/2006/main">
  <dgm:ptLst>
    <dgm:pt modelId="{E092F437-4EBC-4C78-8825-67696D4958B7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B63C8C85-4B10-42FA-94E0-23072C515479}">
      <dgm:prSet custT="1"/>
      <dgm:spPr/>
      <dgm:t>
        <a:bodyPr/>
        <a:lstStyle/>
        <a:p>
          <a:pPr algn="ctr"/>
          <a:r>
            <a:rPr lang="ru-RU" sz="4000" b="1" i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Токио</a:t>
          </a:r>
        </a:p>
      </dgm:t>
    </dgm:pt>
    <dgm:pt modelId="{26488A16-3C17-4786-B692-524F801EAA62}" type="parTrans" cxnId="{4C065E38-1FCC-427B-9751-EFCEE91D7C6D}">
      <dgm:prSet/>
      <dgm:spPr/>
      <dgm:t>
        <a:bodyPr/>
        <a:lstStyle/>
        <a:p>
          <a:endParaRPr lang="ru-RU"/>
        </a:p>
      </dgm:t>
    </dgm:pt>
    <dgm:pt modelId="{D8AAEEBC-5800-4598-ACB2-E48CB4C381B0}" type="sibTrans" cxnId="{4C065E38-1FCC-427B-9751-EFCEE91D7C6D}">
      <dgm:prSet/>
      <dgm:spPr/>
      <dgm:t>
        <a:bodyPr/>
        <a:lstStyle/>
        <a:p>
          <a:endParaRPr lang="ru-RU"/>
        </a:p>
      </dgm:t>
    </dgm:pt>
    <dgm:pt modelId="{57C67518-2FC6-41DB-9498-4F4EA5DD4592}" type="pres">
      <dgm:prSet presAssocID="{E092F437-4EBC-4C78-8825-67696D4958B7}" presName="linear" presStyleCnt="0">
        <dgm:presLayoutVars>
          <dgm:animLvl val="lvl"/>
          <dgm:resizeHandles val="exact"/>
        </dgm:presLayoutVars>
      </dgm:prSet>
      <dgm:spPr/>
    </dgm:pt>
    <dgm:pt modelId="{6B508C3C-7317-42B5-B611-4F300D2CE689}" type="pres">
      <dgm:prSet presAssocID="{B63C8C85-4B10-42FA-94E0-23072C515479}" presName="parentText" presStyleLbl="node1" presStyleIdx="0" presStyleCnt="1" custLinFactNeighborY="17672">
        <dgm:presLayoutVars>
          <dgm:chMax val="0"/>
          <dgm:bulletEnabled val="1"/>
        </dgm:presLayoutVars>
      </dgm:prSet>
      <dgm:spPr/>
    </dgm:pt>
  </dgm:ptLst>
  <dgm:cxnLst>
    <dgm:cxn modelId="{4C065E38-1FCC-427B-9751-EFCEE91D7C6D}" srcId="{E092F437-4EBC-4C78-8825-67696D4958B7}" destId="{B63C8C85-4B10-42FA-94E0-23072C515479}" srcOrd="0" destOrd="0" parTransId="{26488A16-3C17-4786-B692-524F801EAA62}" sibTransId="{D8AAEEBC-5800-4598-ACB2-E48CB4C381B0}"/>
    <dgm:cxn modelId="{D23123EF-EAB2-4F71-A532-514D0E2F13B9}" type="presOf" srcId="{B63C8C85-4B10-42FA-94E0-23072C515479}" destId="{6B508C3C-7317-42B5-B611-4F300D2CE689}" srcOrd="0" destOrd="0" presId="urn:microsoft.com/office/officeart/2005/8/layout/vList2"/>
    <dgm:cxn modelId="{02F2AFF9-87C2-4E48-A4D3-B6A9530DADBA}" type="presOf" srcId="{E092F437-4EBC-4C78-8825-67696D4958B7}" destId="{57C67518-2FC6-41DB-9498-4F4EA5DD4592}" srcOrd="0" destOrd="0" presId="urn:microsoft.com/office/officeart/2005/8/layout/vList2"/>
    <dgm:cxn modelId="{03AC28F6-8A21-4DD5-967F-DC42F9E24A0E}" type="presParOf" srcId="{57C67518-2FC6-41DB-9498-4F4EA5DD4592}" destId="{6B508C3C-7317-42B5-B611-4F300D2CE68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9.xml><?xml version="1.0" encoding="utf-8"?>
<dgm:dataModel xmlns:dgm="http://schemas.openxmlformats.org/drawingml/2006/diagram" xmlns:a="http://schemas.openxmlformats.org/drawingml/2006/main">
  <dgm:ptLst>
    <dgm:pt modelId="{C549368E-ED05-4F95-BF69-C9E2C1AF1215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8FEF37E1-81F7-466F-B20D-64D98E1EE67B}">
      <dgm:prSet/>
      <dgm:spPr/>
      <dgm:t>
        <a:bodyPr/>
        <a:lstStyle/>
        <a:p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Токио - один из крупнейших японских морских портов и один из крупнейших морских портов в бассейне Тихого океана с годовой пропускной способностью около 100 миллионов тонн грузов.</a:t>
          </a:r>
        </a:p>
      </dgm:t>
    </dgm:pt>
    <dgm:pt modelId="{96D6B508-1DC2-4CDB-8FC2-2BF82FD2787F}" type="parTrans" cxnId="{029B77AA-D549-4554-806F-6F515BFE1D43}">
      <dgm:prSet/>
      <dgm:spPr/>
      <dgm:t>
        <a:bodyPr/>
        <a:lstStyle/>
        <a:p>
          <a:endParaRPr lang="ru-RU"/>
        </a:p>
      </dgm:t>
    </dgm:pt>
    <dgm:pt modelId="{55B6D70F-460B-43A7-B2BE-5CA3F58CFDB4}" type="sibTrans" cxnId="{029B77AA-D549-4554-806F-6F515BFE1D43}">
      <dgm:prSet/>
      <dgm:spPr/>
      <dgm:t>
        <a:bodyPr/>
        <a:lstStyle/>
        <a:p>
          <a:endParaRPr lang="ru-RU"/>
        </a:p>
      </dgm:t>
    </dgm:pt>
    <dgm:pt modelId="{0BB65C2B-427D-4F3D-9671-5C74FC86D875}" type="pres">
      <dgm:prSet presAssocID="{C549368E-ED05-4F95-BF69-C9E2C1AF1215}" presName="Name0" presStyleCnt="0">
        <dgm:presLayoutVars>
          <dgm:dir/>
          <dgm:resizeHandles val="exact"/>
        </dgm:presLayoutVars>
      </dgm:prSet>
      <dgm:spPr/>
    </dgm:pt>
    <dgm:pt modelId="{DE0E4A7E-B004-421A-BA12-996E25172787}" type="pres">
      <dgm:prSet presAssocID="{8FEF37E1-81F7-466F-B20D-64D98E1EE67B}" presName="node" presStyleLbl="node1" presStyleIdx="0" presStyleCnt="1" custLinFactNeighborX="2476" custLinFactNeighborY="-15640">
        <dgm:presLayoutVars>
          <dgm:bulletEnabled val="1"/>
        </dgm:presLayoutVars>
      </dgm:prSet>
      <dgm:spPr/>
    </dgm:pt>
  </dgm:ptLst>
  <dgm:cxnLst>
    <dgm:cxn modelId="{529DF472-A475-4B12-9D50-872A067EC901}" type="presOf" srcId="{8FEF37E1-81F7-466F-B20D-64D98E1EE67B}" destId="{DE0E4A7E-B004-421A-BA12-996E25172787}" srcOrd="0" destOrd="0" presId="urn:microsoft.com/office/officeart/2005/8/layout/process1"/>
    <dgm:cxn modelId="{029B77AA-D549-4554-806F-6F515BFE1D43}" srcId="{C549368E-ED05-4F95-BF69-C9E2C1AF1215}" destId="{8FEF37E1-81F7-466F-B20D-64D98E1EE67B}" srcOrd="0" destOrd="0" parTransId="{96D6B508-1DC2-4CDB-8FC2-2BF82FD2787F}" sibTransId="{55B6D70F-460B-43A7-B2BE-5CA3F58CFDB4}"/>
    <dgm:cxn modelId="{DEFEABF5-3089-450F-B384-CD0AEE51F392}" type="presOf" srcId="{C549368E-ED05-4F95-BF69-C9E2C1AF1215}" destId="{0BB65C2B-427D-4F3D-9671-5C74FC86D875}" srcOrd="0" destOrd="0" presId="urn:microsoft.com/office/officeart/2005/8/layout/process1"/>
    <dgm:cxn modelId="{4649D93C-2DC8-486A-9BBC-1D2C3C20C70B}" type="presParOf" srcId="{0BB65C2B-427D-4F3D-9671-5C74FC86D875}" destId="{DE0E4A7E-B004-421A-BA12-996E25172787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5692989-40AD-47B3-919E-49CBCAD68AE6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4CF4CFB-BB55-4A53-A202-EE22A69EF8DE}">
      <dgm:prSet custT="1"/>
      <dgm:spPr/>
      <dgm:t>
        <a:bodyPr/>
        <a:lstStyle/>
        <a:p>
          <a:pPr algn="ctr" rtl="0">
            <a:lnSpc>
              <a:spcPct val="100000"/>
            </a:lnSpc>
          </a:pPr>
          <a:r>
            <a: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История освоения Арктики и </a:t>
          </a:r>
        </a:p>
        <a:p>
          <a:pPr algn="ctr" rtl="0">
            <a:lnSpc>
              <a:spcPct val="100000"/>
            </a:lnSpc>
          </a:pPr>
          <a:r>
            <a: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Северного морского пути</a:t>
          </a:r>
        </a:p>
      </dgm:t>
    </dgm:pt>
    <dgm:pt modelId="{F812AC3D-68D8-4120-A11F-9EA391AAC97F}" type="parTrans" cxnId="{DA4AAA22-C15C-46C8-ADD2-DE5FA936B0B8}">
      <dgm:prSet/>
      <dgm:spPr/>
      <dgm:t>
        <a:bodyPr/>
        <a:lstStyle/>
        <a:p>
          <a:endParaRPr lang="ru-RU"/>
        </a:p>
      </dgm:t>
    </dgm:pt>
    <dgm:pt modelId="{C32664A4-DD07-4DF2-B732-22B92C7FAD1A}" type="sibTrans" cxnId="{DA4AAA22-C15C-46C8-ADD2-DE5FA936B0B8}">
      <dgm:prSet/>
      <dgm:spPr/>
      <dgm:t>
        <a:bodyPr/>
        <a:lstStyle/>
        <a:p>
          <a:endParaRPr lang="ru-RU"/>
        </a:p>
      </dgm:t>
    </dgm:pt>
    <dgm:pt modelId="{2B00F836-416A-4BCE-8752-B455BFFBBB68}" type="pres">
      <dgm:prSet presAssocID="{85692989-40AD-47B3-919E-49CBCAD68AE6}" presName="linear" presStyleCnt="0">
        <dgm:presLayoutVars>
          <dgm:animLvl val="lvl"/>
          <dgm:resizeHandles val="exact"/>
        </dgm:presLayoutVars>
      </dgm:prSet>
      <dgm:spPr/>
    </dgm:pt>
    <dgm:pt modelId="{B76AB6FB-7C00-495E-8CEC-B9A9F58A7928}" type="pres">
      <dgm:prSet presAssocID="{A4CF4CFB-BB55-4A53-A202-EE22A69EF8DE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DA4AAA22-C15C-46C8-ADD2-DE5FA936B0B8}" srcId="{85692989-40AD-47B3-919E-49CBCAD68AE6}" destId="{A4CF4CFB-BB55-4A53-A202-EE22A69EF8DE}" srcOrd="0" destOrd="0" parTransId="{F812AC3D-68D8-4120-A11F-9EA391AAC97F}" sibTransId="{C32664A4-DD07-4DF2-B732-22B92C7FAD1A}"/>
    <dgm:cxn modelId="{1D355A70-7F23-44C8-A522-947624431D77}" type="presOf" srcId="{A4CF4CFB-BB55-4A53-A202-EE22A69EF8DE}" destId="{B76AB6FB-7C00-495E-8CEC-B9A9F58A7928}" srcOrd="0" destOrd="0" presId="urn:microsoft.com/office/officeart/2005/8/layout/vList2"/>
    <dgm:cxn modelId="{43C750F6-B14C-4DA4-86EF-F051CA46358F}" type="presOf" srcId="{85692989-40AD-47B3-919E-49CBCAD68AE6}" destId="{2B00F836-416A-4BCE-8752-B455BFFBBB68}" srcOrd="0" destOrd="0" presId="urn:microsoft.com/office/officeart/2005/8/layout/vList2"/>
    <dgm:cxn modelId="{ADE2BCD2-7529-418B-A833-8503A15B5C6C}" type="presParOf" srcId="{2B00F836-416A-4BCE-8752-B455BFFBBB68}" destId="{B76AB6FB-7C00-495E-8CEC-B9A9F58A792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0.xml><?xml version="1.0" encoding="utf-8"?>
<dgm:dataModel xmlns:dgm="http://schemas.openxmlformats.org/drawingml/2006/diagram" xmlns:a="http://schemas.openxmlformats.org/drawingml/2006/main">
  <dgm:ptLst>
    <dgm:pt modelId="{2A350287-5B07-4287-9726-1C274272ADDB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A3084972-EBEA-4308-9140-D44A50DE82C4}">
      <dgm:prSet custT="1"/>
      <dgm:spPr/>
      <dgm:t>
        <a:bodyPr/>
        <a:lstStyle/>
        <a:p>
          <a:pPr algn="ctr"/>
          <a:r>
            <a: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Шанхай</a:t>
          </a:r>
        </a:p>
      </dgm:t>
    </dgm:pt>
    <dgm:pt modelId="{A64505F6-C306-4B57-A797-F7BFA7F2C018}" type="parTrans" cxnId="{B6EF5633-1205-4F61-AA11-EB19EEFAC96A}">
      <dgm:prSet/>
      <dgm:spPr/>
      <dgm:t>
        <a:bodyPr/>
        <a:lstStyle/>
        <a:p>
          <a:endParaRPr lang="ru-RU"/>
        </a:p>
      </dgm:t>
    </dgm:pt>
    <dgm:pt modelId="{21B34EDC-E180-4736-B7C4-8E52DD0CEF8A}" type="sibTrans" cxnId="{B6EF5633-1205-4F61-AA11-EB19EEFAC96A}">
      <dgm:prSet/>
      <dgm:spPr/>
      <dgm:t>
        <a:bodyPr/>
        <a:lstStyle/>
        <a:p>
          <a:endParaRPr lang="ru-RU"/>
        </a:p>
      </dgm:t>
    </dgm:pt>
    <dgm:pt modelId="{D3B30E86-2867-429E-AF8B-E46AF7ACDBC5}" type="pres">
      <dgm:prSet presAssocID="{2A350287-5B07-4287-9726-1C274272ADDB}" presName="linear" presStyleCnt="0">
        <dgm:presLayoutVars>
          <dgm:animLvl val="lvl"/>
          <dgm:resizeHandles val="exact"/>
        </dgm:presLayoutVars>
      </dgm:prSet>
      <dgm:spPr/>
    </dgm:pt>
    <dgm:pt modelId="{844E1049-DD09-4A55-B86E-06A9CF8879E4}" type="pres">
      <dgm:prSet presAssocID="{A3084972-EBEA-4308-9140-D44A50DE82C4}" presName="parentText" presStyleLbl="node1" presStyleIdx="0" presStyleCnt="1" custLinFactNeighborX="1609" custLinFactNeighborY="18240">
        <dgm:presLayoutVars>
          <dgm:chMax val="0"/>
          <dgm:bulletEnabled val="1"/>
        </dgm:presLayoutVars>
      </dgm:prSet>
      <dgm:spPr/>
    </dgm:pt>
  </dgm:ptLst>
  <dgm:cxnLst>
    <dgm:cxn modelId="{44647427-0B15-477F-837A-999108EDDB62}" type="presOf" srcId="{2A350287-5B07-4287-9726-1C274272ADDB}" destId="{D3B30E86-2867-429E-AF8B-E46AF7ACDBC5}" srcOrd="0" destOrd="0" presId="urn:microsoft.com/office/officeart/2005/8/layout/vList2"/>
    <dgm:cxn modelId="{B6EF5633-1205-4F61-AA11-EB19EEFAC96A}" srcId="{2A350287-5B07-4287-9726-1C274272ADDB}" destId="{A3084972-EBEA-4308-9140-D44A50DE82C4}" srcOrd="0" destOrd="0" parTransId="{A64505F6-C306-4B57-A797-F7BFA7F2C018}" sibTransId="{21B34EDC-E180-4736-B7C4-8E52DD0CEF8A}"/>
    <dgm:cxn modelId="{2589C150-F0CA-4C25-A612-59CBAF1F610D}" type="presOf" srcId="{A3084972-EBEA-4308-9140-D44A50DE82C4}" destId="{844E1049-DD09-4A55-B86E-06A9CF8879E4}" srcOrd="0" destOrd="0" presId="urn:microsoft.com/office/officeart/2005/8/layout/vList2"/>
    <dgm:cxn modelId="{A6F23FD3-FFE8-4CE6-9EB2-F41067ACEDBB}" type="presParOf" srcId="{D3B30E86-2867-429E-AF8B-E46AF7ACDBC5}" destId="{844E1049-DD09-4A55-B86E-06A9CF8879E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1.xml><?xml version="1.0" encoding="utf-8"?>
<dgm:dataModel xmlns:dgm="http://schemas.openxmlformats.org/drawingml/2006/diagram" xmlns:a="http://schemas.openxmlformats.org/drawingml/2006/main">
  <dgm:ptLst>
    <dgm:pt modelId="{C06B9CA0-5847-4E01-92EC-7D95EE3026C6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98A6862-FAFB-4201-B58A-BC161C382178}">
      <dgm:prSet custT="1"/>
      <dgm:spPr/>
      <dgm:t>
        <a:bodyPr/>
        <a:lstStyle/>
        <a:p>
          <a:pPr marL="0" indent="539750" algn="just"/>
          <a:r>
            <a:rPr lang="ru-RU" sz="27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Шанхай-глубоководный морской и речной порт. Основан в 1842 г. </a:t>
          </a:r>
        </a:p>
        <a:p>
          <a:pPr marL="0" indent="539750" algn="just">
            <a:buFont typeface="Times New Roman" panose="02020603050405020304" pitchFamily="18" charset="0"/>
            <a:buChar char="•"/>
          </a:pPr>
          <a:r>
            <a:rPr lang="ru-RU" sz="27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Порт Шанхая является крупнейшим в мире портом по грузообороту.</a:t>
          </a:r>
        </a:p>
      </dgm:t>
    </dgm:pt>
    <dgm:pt modelId="{47A29C6F-9419-44C6-959C-14A8A8883744}" type="parTrans" cxnId="{2E1D07E6-BAC7-4688-9FA0-D9E4E9FF405E}">
      <dgm:prSet/>
      <dgm:spPr/>
      <dgm:t>
        <a:bodyPr/>
        <a:lstStyle/>
        <a:p>
          <a:endParaRPr lang="ru-RU"/>
        </a:p>
      </dgm:t>
    </dgm:pt>
    <dgm:pt modelId="{7BE05891-6CD1-4AF6-8844-2DE70109A889}" type="sibTrans" cxnId="{2E1D07E6-BAC7-4688-9FA0-D9E4E9FF405E}">
      <dgm:prSet/>
      <dgm:spPr/>
      <dgm:t>
        <a:bodyPr/>
        <a:lstStyle/>
        <a:p>
          <a:endParaRPr lang="ru-RU"/>
        </a:p>
      </dgm:t>
    </dgm:pt>
    <dgm:pt modelId="{CDA1B3BB-398E-41C6-BE70-4C680BD03B51}" type="pres">
      <dgm:prSet presAssocID="{C06B9CA0-5847-4E01-92EC-7D95EE3026C6}" presName="Name0" presStyleCnt="0">
        <dgm:presLayoutVars>
          <dgm:dir/>
          <dgm:resizeHandles val="exact"/>
        </dgm:presLayoutVars>
      </dgm:prSet>
      <dgm:spPr/>
    </dgm:pt>
    <dgm:pt modelId="{DBE9BFC2-4451-41F7-9AD3-5902F8261982}" type="pres">
      <dgm:prSet presAssocID="{D98A6862-FAFB-4201-B58A-BC161C382178}" presName="node" presStyleLbl="node1" presStyleIdx="0" presStyleCnt="1" custLinFactNeighborX="299" custLinFactNeighborY="-17875">
        <dgm:presLayoutVars>
          <dgm:bulletEnabled val="1"/>
        </dgm:presLayoutVars>
      </dgm:prSet>
      <dgm:spPr/>
    </dgm:pt>
  </dgm:ptLst>
  <dgm:cxnLst>
    <dgm:cxn modelId="{D01C9658-5616-49A7-B473-C2CB1409268F}" type="presOf" srcId="{D98A6862-FAFB-4201-B58A-BC161C382178}" destId="{DBE9BFC2-4451-41F7-9AD3-5902F8261982}" srcOrd="0" destOrd="0" presId="urn:microsoft.com/office/officeart/2005/8/layout/process1"/>
    <dgm:cxn modelId="{EBA6C1C2-01E2-4A68-BF9E-A43FAED73987}" type="presOf" srcId="{C06B9CA0-5847-4E01-92EC-7D95EE3026C6}" destId="{CDA1B3BB-398E-41C6-BE70-4C680BD03B51}" srcOrd="0" destOrd="0" presId="urn:microsoft.com/office/officeart/2005/8/layout/process1"/>
    <dgm:cxn modelId="{2E1D07E6-BAC7-4688-9FA0-D9E4E9FF405E}" srcId="{C06B9CA0-5847-4E01-92EC-7D95EE3026C6}" destId="{D98A6862-FAFB-4201-B58A-BC161C382178}" srcOrd="0" destOrd="0" parTransId="{47A29C6F-9419-44C6-959C-14A8A8883744}" sibTransId="{7BE05891-6CD1-4AF6-8844-2DE70109A889}"/>
    <dgm:cxn modelId="{373C5633-F0C9-4405-8A46-4BD1FBE6AF09}" type="presParOf" srcId="{CDA1B3BB-398E-41C6-BE70-4C680BD03B51}" destId="{DBE9BFC2-4451-41F7-9AD3-5902F8261982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2.xml><?xml version="1.0" encoding="utf-8"?>
<dgm:dataModel xmlns:dgm="http://schemas.openxmlformats.org/drawingml/2006/diagram" xmlns:a="http://schemas.openxmlformats.org/drawingml/2006/main">
  <dgm:ptLst>
    <dgm:pt modelId="{B2E6BB5E-E2AA-4462-8562-0AE95901C301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4E005130-3E83-406E-8F6A-C69563118556}">
      <dgm:prSet custT="1"/>
      <dgm:spPr/>
      <dgm:t>
        <a:bodyPr/>
        <a:lstStyle/>
        <a:p>
          <a:pPr algn="ctr"/>
          <a:r>
            <a: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Сингапур</a:t>
          </a:r>
        </a:p>
      </dgm:t>
    </dgm:pt>
    <dgm:pt modelId="{4E81F842-F9D6-4852-AA5B-146D7E7BCB4C}" type="parTrans" cxnId="{84B7C5A3-AD93-44DA-8CC9-AAAA8BA7CA93}">
      <dgm:prSet/>
      <dgm:spPr/>
      <dgm:t>
        <a:bodyPr/>
        <a:lstStyle/>
        <a:p>
          <a:endParaRPr lang="ru-RU"/>
        </a:p>
      </dgm:t>
    </dgm:pt>
    <dgm:pt modelId="{7B3E8C4B-3C87-431E-A7CF-E42BB4D697C1}" type="sibTrans" cxnId="{84B7C5A3-AD93-44DA-8CC9-AAAA8BA7CA93}">
      <dgm:prSet/>
      <dgm:spPr/>
      <dgm:t>
        <a:bodyPr/>
        <a:lstStyle/>
        <a:p>
          <a:endParaRPr lang="ru-RU"/>
        </a:p>
      </dgm:t>
    </dgm:pt>
    <dgm:pt modelId="{7AF7F24B-6764-470C-A493-13E9C79F02CC}" type="pres">
      <dgm:prSet presAssocID="{B2E6BB5E-E2AA-4462-8562-0AE95901C301}" presName="linear" presStyleCnt="0">
        <dgm:presLayoutVars>
          <dgm:animLvl val="lvl"/>
          <dgm:resizeHandles val="exact"/>
        </dgm:presLayoutVars>
      </dgm:prSet>
      <dgm:spPr/>
    </dgm:pt>
    <dgm:pt modelId="{150A8F14-C436-4D31-9F35-81A66EF1452F}" type="pres">
      <dgm:prSet presAssocID="{4E005130-3E83-406E-8F6A-C69563118556}" presName="parentText" presStyleLbl="node1" presStyleIdx="0" presStyleCnt="1" custLinFactNeighborX="452" custLinFactNeighborY="6566">
        <dgm:presLayoutVars>
          <dgm:chMax val="0"/>
          <dgm:bulletEnabled val="1"/>
        </dgm:presLayoutVars>
      </dgm:prSet>
      <dgm:spPr/>
    </dgm:pt>
  </dgm:ptLst>
  <dgm:cxnLst>
    <dgm:cxn modelId="{67FB6D0D-21DE-44BD-8B43-9278217DC4FA}" type="presOf" srcId="{4E005130-3E83-406E-8F6A-C69563118556}" destId="{150A8F14-C436-4D31-9F35-81A66EF1452F}" srcOrd="0" destOrd="0" presId="urn:microsoft.com/office/officeart/2005/8/layout/vList2"/>
    <dgm:cxn modelId="{E8A65315-2667-4887-BD5C-338719FBEDC1}" type="presOf" srcId="{B2E6BB5E-E2AA-4462-8562-0AE95901C301}" destId="{7AF7F24B-6764-470C-A493-13E9C79F02CC}" srcOrd="0" destOrd="0" presId="urn:microsoft.com/office/officeart/2005/8/layout/vList2"/>
    <dgm:cxn modelId="{84B7C5A3-AD93-44DA-8CC9-AAAA8BA7CA93}" srcId="{B2E6BB5E-E2AA-4462-8562-0AE95901C301}" destId="{4E005130-3E83-406E-8F6A-C69563118556}" srcOrd="0" destOrd="0" parTransId="{4E81F842-F9D6-4852-AA5B-146D7E7BCB4C}" sibTransId="{7B3E8C4B-3C87-431E-A7CF-E42BB4D697C1}"/>
    <dgm:cxn modelId="{0DE64E1D-F45F-45E3-B4C0-EA88C54623FB}" type="presParOf" srcId="{7AF7F24B-6764-470C-A493-13E9C79F02CC}" destId="{150A8F14-C436-4D31-9F35-81A66EF1452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3.xml><?xml version="1.0" encoding="utf-8"?>
<dgm:dataModel xmlns:dgm="http://schemas.openxmlformats.org/drawingml/2006/diagram" xmlns:a="http://schemas.openxmlformats.org/drawingml/2006/main">
  <dgm:ptLst>
    <dgm:pt modelId="{18337A18-0B4E-4B77-B5CB-CB18DB51C93E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C277CB7-3A21-440F-B746-29D72EE1BCA0}">
      <dgm:prSet custT="1"/>
      <dgm:spPr/>
      <dgm:t>
        <a:bodyPr/>
        <a:lstStyle/>
        <a:p>
          <a:pPr marL="0" indent="539750" algn="just"/>
          <a:r>
            <a: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Сингапур играет значительную роль в экономике  государства. Географическое расположение порта Сингапура повышает конкурентоспособность страны по сравнению с другими странами региона. </a:t>
          </a:r>
        </a:p>
        <a:p>
          <a:pPr marL="0" indent="539750" algn="just"/>
          <a:r>
            <a: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Порт Сингапура входит в число четырёх крупнейших в мире портов.</a:t>
          </a:r>
        </a:p>
      </dgm:t>
    </dgm:pt>
    <dgm:pt modelId="{43850ADF-E652-4A3E-B629-8ABA5A467C2E}" type="parTrans" cxnId="{2708A5EE-3096-4C3E-BE6A-A7A4375ED55D}">
      <dgm:prSet/>
      <dgm:spPr/>
      <dgm:t>
        <a:bodyPr/>
        <a:lstStyle/>
        <a:p>
          <a:endParaRPr lang="ru-RU"/>
        </a:p>
      </dgm:t>
    </dgm:pt>
    <dgm:pt modelId="{A82B65CB-D84A-4A49-8731-8AE4048A17AC}" type="sibTrans" cxnId="{2708A5EE-3096-4C3E-BE6A-A7A4375ED55D}">
      <dgm:prSet/>
      <dgm:spPr/>
      <dgm:t>
        <a:bodyPr/>
        <a:lstStyle/>
        <a:p>
          <a:endParaRPr lang="ru-RU"/>
        </a:p>
      </dgm:t>
    </dgm:pt>
    <dgm:pt modelId="{C1EC8C2B-3914-4B20-B3BE-F3AF2D6E554E}" type="pres">
      <dgm:prSet presAssocID="{18337A18-0B4E-4B77-B5CB-CB18DB51C93E}" presName="Name0" presStyleCnt="0">
        <dgm:presLayoutVars>
          <dgm:dir/>
          <dgm:resizeHandles val="exact"/>
        </dgm:presLayoutVars>
      </dgm:prSet>
      <dgm:spPr/>
    </dgm:pt>
    <dgm:pt modelId="{2772AB02-AAF3-4428-B40C-331BF558AB16}" type="pres">
      <dgm:prSet presAssocID="{8C277CB7-3A21-440F-B746-29D72EE1BCA0}" presName="node" presStyleLbl="node1" presStyleIdx="0" presStyleCnt="1" custLinFactNeighborX="-2931" custLinFactNeighborY="733">
        <dgm:presLayoutVars>
          <dgm:bulletEnabled val="1"/>
        </dgm:presLayoutVars>
      </dgm:prSet>
      <dgm:spPr/>
    </dgm:pt>
  </dgm:ptLst>
  <dgm:cxnLst>
    <dgm:cxn modelId="{DDE70F06-B49F-49E5-BBD3-85ED165FC28B}" type="presOf" srcId="{18337A18-0B4E-4B77-B5CB-CB18DB51C93E}" destId="{C1EC8C2B-3914-4B20-B3BE-F3AF2D6E554E}" srcOrd="0" destOrd="0" presId="urn:microsoft.com/office/officeart/2005/8/layout/process1"/>
    <dgm:cxn modelId="{3BD0184B-0DDD-443E-BFB8-9D548707772C}" type="presOf" srcId="{8C277CB7-3A21-440F-B746-29D72EE1BCA0}" destId="{2772AB02-AAF3-4428-B40C-331BF558AB16}" srcOrd="0" destOrd="0" presId="urn:microsoft.com/office/officeart/2005/8/layout/process1"/>
    <dgm:cxn modelId="{2708A5EE-3096-4C3E-BE6A-A7A4375ED55D}" srcId="{18337A18-0B4E-4B77-B5CB-CB18DB51C93E}" destId="{8C277CB7-3A21-440F-B746-29D72EE1BCA0}" srcOrd="0" destOrd="0" parTransId="{43850ADF-E652-4A3E-B629-8ABA5A467C2E}" sibTransId="{A82B65CB-D84A-4A49-8731-8AE4048A17AC}"/>
    <dgm:cxn modelId="{313B0771-D501-46F4-9698-1937E0DC557D}" type="presParOf" srcId="{C1EC8C2B-3914-4B20-B3BE-F3AF2D6E554E}" destId="{2772AB02-AAF3-4428-B40C-331BF558AB16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4.xml><?xml version="1.0" encoding="utf-8"?>
<dgm:dataModel xmlns:dgm="http://schemas.openxmlformats.org/drawingml/2006/diagram" xmlns:a="http://schemas.openxmlformats.org/drawingml/2006/main">
  <dgm:ptLst>
    <dgm:pt modelId="{F95CE739-E0BA-4F4C-8508-ACBC99D2F343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619C5E16-2FF2-40C6-AA35-A4892DC14063}">
      <dgm:prSet/>
      <dgm:spPr/>
      <dgm:t>
        <a:bodyPr/>
        <a:lstStyle/>
        <a:p>
          <a:pPr algn="ctr" rtl="0"/>
          <a:r>
            <a: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Заключение</a:t>
          </a:r>
        </a:p>
      </dgm:t>
    </dgm:pt>
    <dgm:pt modelId="{9702E2E0-B1DA-4BFD-858A-CFDB47F112E9}" type="parTrans" cxnId="{9A3949BA-CEA4-457E-B404-CACA9E81C469}">
      <dgm:prSet/>
      <dgm:spPr/>
      <dgm:t>
        <a:bodyPr/>
        <a:lstStyle/>
        <a:p>
          <a:endParaRPr lang="ru-RU"/>
        </a:p>
      </dgm:t>
    </dgm:pt>
    <dgm:pt modelId="{CB57056E-1815-4B33-BCDD-76C42496BFB5}" type="sibTrans" cxnId="{9A3949BA-CEA4-457E-B404-CACA9E81C469}">
      <dgm:prSet/>
      <dgm:spPr/>
      <dgm:t>
        <a:bodyPr/>
        <a:lstStyle/>
        <a:p>
          <a:endParaRPr lang="ru-RU"/>
        </a:p>
      </dgm:t>
    </dgm:pt>
    <dgm:pt modelId="{793BAFB6-A924-4AD5-9916-C6F4AE7210D2}" type="pres">
      <dgm:prSet presAssocID="{F95CE739-E0BA-4F4C-8508-ACBC99D2F343}" presName="linear" presStyleCnt="0">
        <dgm:presLayoutVars>
          <dgm:animLvl val="lvl"/>
          <dgm:resizeHandles val="exact"/>
        </dgm:presLayoutVars>
      </dgm:prSet>
      <dgm:spPr/>
    </dgm:pt>
    <dgm:pt modelId="{1B4E11CE-5F4F-43AE-99C8-BBE0471BDD6A}" type="pres">
      <dgm:prSet presAssocID="{619C5E16-2FF2-40C6-AA35-A4892DC14063}" presName="parentText" presStyleLbl="node1" presStyleIdx="0" presStyleCnt="1" custLinFactNeighborX="-1913" custLinFactNeighborY="-1845">
        <dgm:presLayoutVars>
          <dgm:chMax val="0"/>
          <dgm:bulletEnabled val="1"/>
        </dgm:presLayoutVars>
      </dgm:prSet>
      <dgm:spPr/>
    </dgm:pt>
  </dgm:ptLst>
  <dgm:cxnLst>
    <dgm:cxn modelId="{7E427F3D-8349-43E1-B37D-D57255ACEB3B}" type="presOf" srcId="{619C5E16-2FF2-40C6-AA35-A4892DC14063}" destId="{1B4E11CE-5F4F-43AE-99C8-BBE0471BDD6A}" srcOrd="0" destOrd="0" presId="urn:microsoft.com/office/officeart/2005/8/layout/vList2"/>
    <dgm:cxn modelId="{9A3949BA-CEA4-457E-B404-CACA9E81C469}" srcId="{F95CE739-E0BA-4F4C-8508-ACBC99D2F343}" destId="{619C5E16-2FF2-40C6-AA35-A4892DC14063}" srcOrd="0" destOrd="0" parTransId="{9702E2E0-B1DA-4BFD-858A-CFDB47F112E9}" sibTransId="{CB57056E-1815-4B33-BCDD-76C42496BFB5}"/>
    <dgm:cxn modelId="{12E002DB-63EF-4EB5-8A6A-E855C1745029}" type="presOf" srcId="{F95CE739-E0BA-4F4C-8508-ACBC99D2F343}" destId="{793BAFB6-A924-4AD5-9916-C6F4AE7210D2}" srcOrd="0" destOrd="0" presId="urn:microsoft.com/office/officeart/2005/8/layout/vList2"/>
    <dgm:cxn modelId="{3D08EF3B-540D-441F-AD96-7B40007B48A9}" type="presParOf" srcId="{793BAFB6-A924-4AD5-9916-C6F4AE7210D2}" destId="{1B4E11CE-5F4F-43AE-99C8-BBE0471BDD6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5.xml><?xml version="1.0" encoding="utf-8"?>
<dgm:dataModel xmlns:dgm="http://schemas.openxmlformats.org/drawingml/2006/diagram" xmlns:a="http://schemas.openxmlformats.org/drawingml/2006/main">
  <dgm:ptLst>
    <dgm:pt modelId="{E49B3B03-4260-49DD-960C-59B77C70572F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C639FFC-6FB9-4471-A375-3BA9AE0D90C8}">
      <dgm:prSet/>
      <dgm:spPr/>
      <dgm:t>
        <a:bodyPr/>
        <a:lstStyle/>
        <a:p>
          <a:pPr marL="0" indent="539750" algn="just" rtl="0"/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Созданное  учебное пособие «Северный морской путь: история, современность, перспективы развития» к урокам географии 7-11 классов поможет обучающимся  овладеть актуальной информацией о современном состоянии и перспективах развития СМП - главной судоходной артерии России в зоне Арктики.  </a:t>
          </a:r>
        </a:p>
        <a:p>
          <a:pPr marL="0" indent="539750" algn="just" rtl="0"/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Пособие может использоваться при изучении тем: «Северный Ледовитый океан», «Евразия: образ материка», «Моря, омывающие Россию»,  «Экономические районы России», «Развитие экономических связей России».</a:t>
          </a:r>
        </a:p>
      </dgm:t>
    </dgm:pt>
    <dgm:pt modelId="{CD106624-DC31-4C76-8594-74C201F94DCC}" type="parTrans" cxnId="{9CA9E528-11CD-4361-BBB8-27D76C147FF9}">
      <dgm:prSet/>
      <dgm:spPr/>
      <dgm:t>
        <a:bodyPr/>
        <a:lstStyle/>
        <a:p>
          <a:endParaRPr lang="ru-RU"/>
        </a:p>
      </dgm:t>
    </dgm:pt>
    <dgm:pt modelId="{2D644C72-A726-41D5-9818-2623C596FC5F}" type="sibTrans" cxnId="{9CA9E528-11CD-4361-BBB8-27D76C147FF9}">
      <dgm:prSet/>
      <dgm:spPr/>
      <dgm:t>
        <a:bodyPr/>
        <a:lstStyle/>
        <a:p>
          <a:endParaRPr lang="ru-RU"/>
        </a:p>
      </dgm:t>
    </dgm:pt>
    <dgm:pt modelId="{AEEBE2C0-4450-489F-992D-D2155B676E3C}" type="pres">
      <dgm:prSet presAssocID="{E49B3B03-4260-49DD-960C-59B77C70572F}" presName="Name0" presStyleCnt="0">
        <dgm:presLayoutVars>
          <dgm:dir/>
          <dgm:resizeHandles val="exact"/>
        </dgm:presLayoutVars>
      </dgm:prSet>
      <dgm:spPr/>
    </dgm:pt>
    <dgm:pt modelId="{F2E6C0BF-1D6A-4115-8395-6CA7C238AD60}" type="pres">
      <dgm:prSet presAssocID="{8C639FFC-6FB9-4471-A375-3BA9AE0D90C8}" presName="node" presStyleLbl="node1" presStyleIdx="0" presStyleCnt="1" custLinFactNeighborX="22947" custLinFactNeighborY="13373">
        <dgm:presLayoutVars>
          <dgm:bulletEnabled val="1"/>
        </dgm:presLayoutVars>
      </dgm:prSet>
      <dgm:spPr/>
    </dgm:pt>
  </dgm:ptLst>
  <dgm:cxnLst>
    <dgm:cxn modelId="{825D921E-9A97-4B1B-986D-1AE1AECA47FB}" type="presOf" srcId="{8C639FFC-6FB9-4471-A375-3BA9AE0D90C8}" destId="{F2E6C0BF-1D6A-4115-8395-6CA7C238AD60}" srcOrd="0" destOrd="0" presId="urn:microsoft.com/office/officeart/2005/8/layout/process1"/>
    <dgm:cxn modelId="{9CA9E528-11CD-4361-BBB8-27D76C147FF9}" srcId="{E49B3B03-4260-49DD-960C-59B77C70572F}" destId="{8C639FFC-6FB9-4471-A375-3BA9AE0D90C8}" srcOrd="0" destOrd="0" parTransId="{CD106624-DC31-4C76-8594-74C201F94DCC}" sibTransId="{2D644C72-A726-41D5-9818-2623C596FC5F}"/>
    <dgm:cxn modelId="{AB96C6C7-4EAB-4B98-A65B-482E34F36ADC}" type="presOf" srcId="{E49B3B03-4260-49DD-960C-59B77C70572F}" destId="{AEEBE2C0-4450-489F-992D-D2155B676E3C}" srcOrd="0" destOrd="0" presId="urn:microsoft.com/office/officeart/2005/8/layout/process1"/>
    <dgm:cxn modelId="{F7F12665-C7DE-43F3-B246-0689966FF585}" type="presParOf" srcId="{AEEBE2C0-4450-489F-992D-D2155B676E3C}" destId="{F2E6C0BF-1D6A-4115-8395-6CA7C238AD60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68587B8-6ACF-40B2-8A86-15126C28231C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82EF6344-B91F-4320-B4CF-59697345BD19}">
      <dgm:prSet phldrT="[Текст]" custT="1"/>
      <dgm:spPr/>
      <dgm:t>
        <a:bodyPr anchor="ctr"/>
        <a:lstStyle/>
        <a:p>
          <a:pPr>
            <a:lnSpc>
              <a:spcPct val="100000"/>
            </a:lnSpc>
          </a:pPr>
          <a:r>
            <a:rPr lang="ru-RU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1733-1743гг.</a:t>
          </a:r>
        </a:p>
      </dgm:t>
    </dgm:pt>
    <dgm:pt modelId="{10EB1BE7-6085-4979-BBE9-71436F455F5A}" type="parTrans" cxnId="{E1725769-BA75-4803-96DD-EB5A564875A9}">
      <dgm:prSet/>
      <dgm:spPr/>
      <dgm:t>
        <a:bodyPr/>
        <a:lstStyle/>
        <a:p>
          <a:endParaRPr lang="ru-RU"/>
        </a:p>
      </dgm:t>
    </dgm:pt>
    <dgm:pt modelId="{5B84E509-EFA8-49EF-AF94-D9A203137774}" type="sibTrans" cxnId="{E1725769-BA75-4803-96DD-EB5A564875A9}">
      <dgm:prSet/>
      <dgm:spPr/>
      <dgm:t>
        <a:bodyPr/>
        <a:lstStyle/>
        <a:p>
          <a:endParaRPr lang="ru-RU"/>
        </a:p>
      </dgm:t>
    </dgm:pt>
    <dgm:pt modelId="{6DC4ED54-BC19-43E8-98E3-A2EC39B8DE5D}">
      <dgm:prSet phldrT="[Текст]" custT="1"/>
      <dgm:spPr/>
      <dgm:t>
        <a:bodyPr anchor="ctr"/>
        <a:lstStyle/>
        <a:p>
          <a:r>
            <a:rPr lang="ru-RU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1926-1935гг.</a:t>
          </a:r>
        </a:p>
      </dgm:t>
    </dgm:pt>
    <dgm:pt modelId="{016D3A24-8EFF-4588-B798-CDD927EE0500}" type="parTrans" cxnId="{E8580CAF-8893-4708-BACE-03128858F043}">
      <dgm:prSet/>
      <dgm:spPr/>
      <dgm:t>
        <a:bodyPr/>
        <a:lstStyle/>
        <a:p>
          <a:endParaRPr lang="ru-RU"/>
        </a:p>
      </dgm:t>
    </dgm:pt>
    <dgm:pt modelId="{C4FB0908-C1BF-4A59-83D9-69BD0E0B31B1}" type="sibTrans" cxnId="{E8580CAF-8893-4708-BACE-03128858F043}">
      <dgm:prSet/>
      <dgm:spPr/>
      <dgm:t>
        <a:bodyPr/>
        <a:lstStyle/>
        <a:p>
          <a:endParaRPr lang="ru-RU"/>
        </a:p>
      </dgm:t>
    </dgm:pt>
    <dgm:pt modelId="{E6E048B1-1AC2-4004-AAC6-BD74D7356B94}">
      <dgm:prSet phldrT="[Текст]" custT="1"/>
      <dgm:spPr/>
      <dgm:t>
        <a:bodyPr anchor="ctr"/>
        <a:lstStyle/>
        <a:p>
          <a:r>
            <a:rPr lang="ru-RU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1956гг-н.в</a:t>
          </a:r>
        </a:p>
      </dgm:t>
    </dgm:pt>
    <dgm:pt modelId="{B5473C12-6FE1-4FD1-92FD-2C6AF5F2F50C}" type="parTrans" cxnId="{7961EC9C-D820-4B26-97DC-0805A7AC893E}">
      <dgm:prSet/>
      <dgm:spPr/>
      <dgm:t>
        <a:bodyPr/>
        <a:lstStyle/>
        <a:p>
          <a:endParaRPr lang="ru-RU"/>
        </a:p>
      </dgm:t>
    </dgm:pt>
    <dgm:pt modelId="{05DD1DDB-EA65-4E9C-8940-A21EB4123224}" type="sibTrans" cxnId="{7961EC9C-D820-4B26-97DC-0805A7AC893E}">
      <dgm:prSet/>
      <dgm:spPr/>
      <dgm:t>
        <a:bodyPr/>
        <a:lstStyle/>
        <a:p>
          <a:endParaRPr lang="ru-RU"/>
        </a:p>
      </dgm:t>
    </dgm:pt>
    <dgm:pt modelId="{7AF036B7-B8C9-474A-94B6-E1FA6C713EB3}">
      <dgm:prSet phldrT="[Текст]" custT="1"/>
      <dgm:spPr/>
      <dgm:t>
        <a:bodyPr anchor="ctr"/>
        <a:lstStyle/>
        <a:p>
          <a:r>
            <a:rPr lang="ru-RU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2013гг-н.в</a:t>
          </a:r>
        </a:p>
      </dgm:t>
    </dgm:pt>
    <dgm:pt modelId="{FAF4C30C-A46D-4208-BA01-5514C4E70547}" type="parTrans" cxnId="{278C25AC-BEA7-4593-977E-FAA72921EB9C}">
      <dgm:prSet/>
      <dgm:spPr/>
      <dgm:t>
        <a:bodyPr/>
        <a:lstStyle/>
        <a:p>
          <a:endParaRPr lang="ru-RU"/>
        </a:p>
      </dgm:t>
    </dgm:pt>
    <dgm:pt modelId="{62FE820C-3F65-4FDD-9D16-9ACC24EC1E84}" type="sibTrans" cxnId="{278C25AC-BEA7-4593-977E-FAA72921EB9C}">
      <dgm:prSet/>
      <dgm:spPr/>
      <dgm:t>
        <a:bodyPr/>
        <a:lstStyle/>
        <a:p>
          <a:endParaRPr lang="ru-RU"/>
        </a:p>
      </dgm:t>
    </dgm:pt>
    <dgm:pt modelId="{E3C88349-6E51-4C09-AE13-D1929823EBA1}">
      <dgm:prSet phldrT="[Текст]" custT="1"/>
      <dgm:spPr/>
      <dgm:t>
        <a:bodyPr anchor="ctr"/>
        <a:lstStyle/>
        <a:p>
          <a:pPr>
            <a:lnSpc>
              <a:spcPct val="100000"/>
            </a:lnSpc>
          </a:pPr>
          <a:r>
            <a:rPr lang="ru-RU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1941-1945гг.</a:t>
          </a:r>
        </a:p>
      </dgm:t>
    </dgm:pt>
    <dgm:pt modelId="{B06A7CFC-2DC6-4C0B-AA24-901961F9D12A}" type="parTrans" cxnId="{7BF27D5E-4602-48B3-84F6-B1CC94A003EA}">
      <dgm:prSet/>
      <dgm:spPr/>
      <dgm:t>
        <a:bodyPr/>
        <a:lstStyle/>
        <a:p>
          <a:endParaRPr lang="ru-RU"/>
        </a:p>
      </dgm:t>
    </dgm:pt>
    <dgm:pt modelId="{7D694D8F-AFCA-4CCB-B27B-D5914AA433E6}" type="sibTrans" cxnId="{7BF27D5E-4602-48B3-84F6-B1CC94A003EA}">
      <dgm:prSet/>
      <dgm:spPr/>
      <dgm:t>
        <a:bodyPr/>
        <a:lstStyle/>
        <a:p>
          <a:endParaRPr lang="ru-RU"/>
        </a:p>
      </dgm:t>
    </dgm:pt>
    <dgm:pt modelId="{319B3AE6-C757-4DE7-97CC-B954C961085B}" type="pres">
      <dgm:prSet presAssocID="{A68587B8-6ACF-40B2-8A86-15126C28231C}" presName="Name0" presStyleCnt="0">
        <dgm:presLayoutVars>
          <dgm:dir/>
          <dgm:resizeHandles val="exact"/>
        </dgm:presLayoutVars>
      </dgm:prSet>
      <dgm:spPr/>
    </dgm:pt>
    <dgm:pt modelId="{026D2E53-4714-4272-97D1-0121B27DC901}" type="pres">
      <dgm:prSet presAssocID="{A68587B8-6ACF-40B2-8A86-15126C28231C}" presName="arrow" presStyleLbl="bgShp" presStyleIdx="0" presStyleCnt="1"/>
      <dgm:spPr/>
    </dgm:pt>
    <dgm:pt modelId="{5664FDA8-0397-4349-A724-BD94F57FBC2F}" type="pres">
      <dgm:prSet presAssocID="{A68587B8-6ACF-40B2-8A86-15126C28231C}" presName="points" presStyleCnt="0"/>
      <dgm:spPr/>
    </dgm:pt>
    <dgm:pt modelId="{CF0A7515-6943-4FB6-ABA7-B1C571164EFA}" type="pres">
      <dgm:prSet presAssocID="{82EF6344-B91F-4320-B4CF-59697345BD19}" presName="compositeA" presStyleCnt="0"/>
      <dgm:spPr/>
    </dgm:pt>
    <dgm:pt modelId="{C49FFD7F-1FD3-4EC0-A302-F7E459416CA8}" type="pres">
      <dgm:prSet presAssocID="{82EF6344-B91F-4320-B4CF-59697345BD19}" presName="textA" presStyleLbl="revTx" presStyleIdx="0" presStyleCnt="5" custScaleX="114056" custScaleY="83443">
        <dgm:presLayoutVars>
          <dgm:bulletEnabled val="1"/>
        </dgm:presLayoutVars>
      </dgm:prSet>
      <dgm:spPr/>
    </dgm:pt>
    <dgm:pt modelId="{F787645A-E00B-4E8E-976A-A9C6DE24C0E9}" type="pres">
      <dgm:prSet presAssocID="{82EF6344-B91F-4320-B4CF-59697345BD19}" presName="circleA" presStyleLbl="node1" presStyleIdx="0" presStyleCnt="5" custLinFactNeighborX="-6368" custLinFactNeighborY="15920"/>
      <dgm:spPr/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F2C669BA-F7F4-47C0-9EA2-DD1BFC3AED1D}" type="pres">
      <dgm:prSet presAssocID="{82EF6344-B91F-4320-B4CF-59697345BD19}" presName="spaceA" presStyleCnt="0"/>
      <dgm:spPr/>
    </dgm:pt>
    <dgm:pt modelId="{C9AEE753-4AD6-4894-86C0-8F8A54279684}" type="pres">
      <dgm:prSet presAssocID="{5B84E509-EFA8-49EF-AF94-D9A203137774}" presName="space" presStyleCnt="0"/>
      <dgm:spPr/>
    </dgm:pt>
    <dgm:pt modelId="{4FF5093F-C2DA-4543-AB40-CDF6CC719E66}" type="pres">
      <dgm:prSet presAssocID="{6DC4ED54-BC19-43E8-98E3-A2EC39B8DE5D}" presName="compositeB" presStyleCnt="0"/>
      <dgm:spPr/>
    </dgm:pt>
    <dgm:pt modelId="{9A8BD583-95ED-4739-ABC0-63FB99B91618}" type="pres">
      <dgm:prSet presAssocID="{6DC4ED54-BC19-43E8-98E3-A2EC39B8DE5D}" presName="textB" presStyleLbl="revTx" presStyleIdx="1" presStyleCnt="5" custScaleX="108703">
        <dgm:presLayoutVars>
          <dgm:bulletEnabled val="1"/>
        </dgm:presLayoutVars>
      </dgm:prSet>
      <dgm:spPr/>
    </dgm:pt>
    <dgm:pt modelId="{D3E3A7E2-7E31-4DF9-9881-BC7512FE2008}" type="pres">
      <dgm:prSet presAssocID="{6DC4ED54-BC19-43E8-98E3-A2EC39B8DE5D}" presName="circleB" presStyleLbl="node1" presStyleIdx="1" presStyleCnt="5" custLinFactNeighborX="-60495" custLinFactNeighborY="0"/>
      <dgm:spPr/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A6CC7A8F-CA8A-482F-82EB-4637531D228F}" type="pres">
      <dgm:prSet presAssocID="{6DC4ED54-BC19-43E8-98E3-A2EC39B8DE5D}" presName="spaceB" presStyleCnt="0"/>
      <dgm:spPr/>
    </dgm:pt>
    <dgm:pt modelId="{C50D485A-1FD7-4554-A48A-F548BFC95411}" type="pres">
      <dgm:prSet presAssocID="{C4FB0908-C1BF-4A59-83D9-69BD0E0B31B1}" presName="space" presStyleCnt="0"/>
      <dgm:spPr/>
    </dgm:pt>
    <dgm:pt modelId="{BB881F80-3C35-407B-A666-573EEBD04933}" type="pres">
      <dgm:prSet presAssocID="{E3C88349-6E51-4C09-AE13-D1929823EBA1}" presName="compositeA" presStyleCnt="0"/>
      <dgm:spPr/>
    </dgm:pt>
    <dgm:pt modelId="{B4EAB303-3FD1-490B-A9BD-B0443BDBE51C}" type="pres">
      <dgm:prSet presAssocID="{E3C88349-6E51-4C09-AE13-D1929823EBA1}" presName="textA" presStyleLbl="revTx" presStyleIdx="2" presStyleCnt="5" custScaleX="120635">
        <dgm:presLayoutVars>
          <dgm:bulletEnabled val="1"/>
        </dgm:presLayoutVars>
      </dgm:prSet>
      <dgm:spPr/>
    </dgm:pt>
    <dgm:pt modelId="{9EC03688-B795-41BD-898E-CE9E25F3F215}" type="pres">
      <dgm:prSet presAssocID="{E3C88349-6E51-4C09-AE13-D1929823EBA1}" presName="circleA" presStyleLbl="node1" presStyleIdx="2" presStyleCnt="5" custLinFactNeighborX="-59155" custLinFactNeighborY="-3184"/>
      <dgm:spPr/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sldjump"/>
          </dgm14:cNvPr>
        </a:ext>
      </dgm:extLst>
    </dgm:pt>
    <dgm:pt modelId="{2D66D1A5-DBE0-49B9-A81B-D4C4256CCC54}" type="pres">
      <dgm:prSet presAssocID="{E3C88349-6E51-4C09-AE13-D1929823EBA1}" presName="spaceA" presStyleCnt="0"/>
      <dgm:spPr/>
    </dgm:pt>
    <dgm:pt modelId="{B01A2AA2-B86E-4C76-87A2-996F4AD7352A}" type="pres">
      <dgm:prSet presAssocID="{7D694D8F-AFCA-4CCB-B27B-D5914AA433E6}" presName="space" presStyleCnt="0"/>
      <dgm:spPr/>
    </dgm:pt>
    <dgm:pt modelId="{4EFD3F6A-5983-45C7-9E08-B6D4C31B0A6B}" type="pres">
      <dgm:prSet presAssocID="{E6E048B1-1AC2-4004-AAC6-BD74D7356B94}" presName="compositeB" presStyleCnt="0"/>
      <dgm:spPr/>
    </dgm:pt>
    <dgm:pt modelId="{E2CA36A1-C556-4651-BF40-42366E0E7301}" type="pres">
      <dgm:prSet presAssocID="{E6E048B1-1AC2-4004-AAC6-BD74D7356B94}" presName="textB" presStyleLbl="revTx" presStyleIdx="3" presStyleCnt="5">
        <dgm:presLayoutVars>
          <dgm:bulletEnabled val="1"/>
        </dgm:presLayoutVars>
      </dgm:prSet>
      <dgm:spPr/>
    </dgm:pt>
    <dgm:pt modelId="{8AEF8831-6954-425D-8BE9-5F364641447A}" type="pres">
      <dgm:prSet presAssocID="{E6E048B1-1AC2-4004-AAC6-BD74D7356B94}" presName="circleB" presStyleLbl="node1" presStyleIdx="3" presStyleCnt="5" custLinFactNeighborX="-47760" custLinFactNeighborY="-3184"/>
      <dgm:spPr/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 action="ppaction://hlinksldjump"/>
          </dgm14:cNvPr>
        </a:ext>
      </dgm:extLst>
    </dgm:pt>
    <dgm:pt modelId="{910CAF60-1D99-4194-9B2B-D2A8EB76C34F}" type="pres">
      <dgm:prSet presAssocID="{E6E048B1-1AC2-4004-AAC6-BD74D7356B94}" presName="spaceB" presStyleCnt="0"/>
      <dgm:spPr/>
    </dgm:pt>
    <dgm:pt modelId="{E8462E58-C2FD-4D20-9A7A-E6F4A00A3D2B}" type="pres">
      <dgm:prSet presAssocID="{05DD1DDB-EA65-4E9C-8940-A21EB4123224}" presName="space" presStyleCnt="0"/>
      <dgm:spPr/>
    </dgm:pt>
    <dgm:pt modelId="{392CEE9C-D15E-409D-8034-A02C2A94ACAD}" type="pres">
      <dgm:prSet presAssocID="{7AF036B7-B8C9-474A-94B6-E1FA6C713EB3}" presName="compositeA" presStyleCnt="0"/>
      <dgm:spPr/>
    </dgm:pt>
    <dgm:pt modelId="{92ACAF4D-F052-428E-BF03-FADB8B8EA32A}" type="pres">
      <dgm:prSet presAssocID="{7AF036B7-B8C9-474A-94B6-E1FA6C713EB3}" presName="textA" presStyleLbl="revTx" presStyleIdx="4" presStyleCnt="5">
        <dgm:presLayoutVars>
          <dgm:bulletEnabled val="1"/>
        </dgm:presLayoutVars>
      </dgm:prSet>
      <dgm:spPr/>
    </dgm:pt>
    <dgm:pt modelId="{EDEA7013-CCBD-4586-B140-A2933EA6DB93}" type="pres">
      <dgm:prSet presAssocID="{7AF036B7-B8C9-474A-94B6-E1FA6C713EB3}" presName="circleA" presStyleLbl="node1" presStyleIdx="4" presStyleCnt="5"/>
      <dgm:spPr/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5" action="ppaction://hlinksldjump"/>
          </dgm14:cNvPr>
        </a:ext>
      </dgm:extLst>
    </dgm:pt>
    <dgm:pt modelId="{37A66615-230A-4052-8EBE-202614DF09FC}" type="pres">
      <dgm:prSet presAssocID="{7AF036B7-B8C9-474A-94B6-E1FA6C713EB3}" presName="spaceA" presStyleCnt="0"/>
      <dgm:spPr/>
    </dgm:pt>
  </dgm:ptLst>
  <dgm:cxnLst>
    <dgm:cxn modelId="{7BF27D5E-4602-48B3-84F6-B1CC94A003EA}" srcId="{A68587B8-6ACF-40B2-8A86-15126C28231C}" destId="{E3C88349-6E51-4C09-AE13-D1929823EBA1}" srcOrd="2" destOrd="0" parTransId="{B06A7CFC-2DC6-4C0B-AA24-901961F9D12A}" sibTransId="{7D694D8F-AFCA-4CCB-B27B-D5914AA433E6}"/>
    <dgm:cxn modelId="{79ADD55E-5701-4C52-8D11-6C1F5683EDF7}" type="presOf" srcId="{7AF036B7-B8C9-474A-94B6-E1FA6C713EB3}" destId="{92ACAF4D-F052-428E-BF03-FADB8B8EA32A}" srcOrd="0" destOrd="0" presId="urn:microsoft.com/office/officeart/2005/8/layout/hProcess11"/>
    <dgm:cxn modelId="{E1725769-BA75-4803-96DD-EB5A564875A9}" srcId="{A68587B8-6ACF-40B2-8A86-15126C28231C}" destId="{82EF6344-B91F-4320-B4CF-59697345BD19}" srcOrd="0" destOrd="0" parTransId="{10EB1BE7-6085-4979-BBE9-71436F455F5A}" sibTransId="{5B84E509-EFA8-49EF-AF94-D9A203137774}"/>
    <dgm:cxn modelId="{17AFFA72-D88B-4186-9707-90269D183F85}" type="presOf" srcId="{E6E048B1-1AC2-4004-AAC6-BD74D7356B94}" destId="{E2CA36A1-C556-4651-BF40-42366E0E7301}" srcOrd="0" destOrd="0" presId="urn:microsoft.com/office/officeart/2005/8/layout/hProcess11"/>
    <dgm:cxn modelId="{54D7C258-AE38-4E5E-B720-DD0D8FBDF3F5}" type="presOf" srcId="{E3C88349-6E51-4C09-AE13-D1929823EBA1}" destId="{B4EAB303-3FD1-490B-A9BD-B0443BDBE51C}" srcOrd="0" destOrd="0" presId="urn:microsoft.com/office/officeart/2005/8/layout/hProcess11"/>
    <dgm:cxn modelId="{D19C868F-FD9B-4771-AE47-557348CAA36F}" type="presOf" srcId="{A68587B8-6ACF-40B2-8A86-15126C28231C}" destId="{319B3AE6-C757-4DE7-97CC-B954C961085B}" srcOrd="0" destOrd="0" presId="urn:microsoft.com/office/officeart/2005/8/layout/hProcess11"/>
    <dgm:cxn modelId="{12C5E490-8EC2-4190-8E8E-810085F3F771}" type="presOf" srcId="{6DC4ED54-BC19-43E8-98E3-A2EC39B8DE5D}" destId="{9A8BD583-95ED-4739-ABC0-63FB99B91618}" srcOrd="0" destOrd="0" presId="urn:microsoft.com/office/officeart/2005/8/layout/hProcess11"/>
    <dgm:cxn modelId="{7961EC9C-D820-4B26-97DC-0805A7AC893E}" srcId="{A68587B8-6ACF-40B2-8A86-15126C28231C}" destId="{E6E048B1-1AC2-4004-AAC6-BD74D7356B94}" srcOrd="3" destOrd="0" parTransId="{B5473C12-6FE1-4FD1-92FD-2C6AF5F2F50C}" sibTransId="{05DD1DDB-EA65-4E9C-8940-A21EB4123224}"/>
    <dgm:cxn modelId="{278C25AC-BEA7-4593-977E-FAA72921EB9C}" srcId="{A68587B8-6ACF-40B2-8A86-15126C28231C}" destId="{7AF036B7-B8C9-474A-94B6-E1FA6C713EB3}" srcOrd="4" destOrd="0" parTransId="{FAF4C30C-A46D-4208-BA01-5514C4E70547}" sibTransId="{62FE820C-3F65-4FDD-9D16-9ACC24EC1E84}"/>
    <dgm:cxn modelId="{E8580CAF-8893-4708-BACE-03128858F043}" srcId="{A68587B8-6ACF-40B2-8A86-15126C28231C}" destId="{6DC4ED54-BC19-43E8-98E3-A2EC39B8DE5D}" srcOrd="1" destOrd="0" parTransId="{016D3A24-8EFF-4588-B798-CDD927EE0500}" sibTransId="{C4FB0908-C1BF-4A59-83D9-69BD0E0B31B1}"/>
    <dgm:cxn modelId="{34B9F6E7-93D1-4C8D-B4DB-676B117B2E30}" type="presOf" srcId="{82EF6344-B91F-4320-B4CF-59697345BD19}" destId="{C49FFD7F-1FD3-4EC0-A302-F7E459416CA8}" srcOrd="0" destOrd="0" presId="urn:microsoft.com/office/officeart/2005/8/layout/hProcess11"/>
    <dgm:cxn modelId="{E2E72B7D-CE11-4DD4-BC07-D7F971EDEB81}" type="presParOf" srcId="{319B3AE6-C757-4DE7-97CC-B954C961085B}" destId="{026D2E53-4714-4272-97D1-0121B27DC901}" srcOrd="0" destOrd="0" presId="urn:microsoft.com/office/officeart/2005/8/layout/hProcess11"/>
    <dgm:cxn modelId="{85479F10-D621-4460-8748-9A7F433F957E}" type="presParOf" srcId="{319B3AE6-C757-4DE7-97CC-B954C961085B}" destId="{5664FDA8-0397-4349-A724-BD94F57FBC2F}" srcOrd="1" destOrd="0" presId="urn:microsoft.com/office/officeart/2005/8/layout/hProcess11"/>
    <dgm:cxn modelId="{2E0AE73D-690D-4DAD-A423-73C904E67BD8}" type="presParOf" srcId="{5664FDA8-0397-4349-A724-BD94F57FBC2F}" destId="{CF0A7515-6943-4FB6-ABA7-B1C571164EFA}" srcOrd="0" destOrd="0" presId="urn:microsoft.com/office/officeart/2005/8/layout/hProcess11"/>
    <dgm:cxn modelId="{639595CD-5CCF-4AB6-98A2-D2C0D1249757}" type="presParOf" srcId="{CF0A7515-6943-4FB6-ABA7-B1C571164EFA}" destId="{C49FFD7F-1FD3-4EC0-A302-F7E459416CA8}" srcOrd="0" destOrd="0" presId="urn:microsoft.com/office/officeart/2005/8/layout/hProcess11"/>
    <dgm:cxn modelId="{65B73CDA-3CAD-4EDB-9426-DB90E571B4D9}" type="presParOf" srcId="{CF0A7515-6943-4FB6-ABA7-B1C571164EFA}" destId="{F787645A-E00B-4E8E-976A-A9C6DE24C0E9}" srcOrd="1" destOrd="0" presId="urn:microsoft.com/office/officeart/2005/8/layout/hProcess11"/>
    <dgm:cxn modelId="{7A85D638-1064-4C6E-8756-3F013958B076}" type="presParOf" srcId="{CF0A7515-6943-4FB6-ABA7-B1C571164EFA}" destId="{F2C669BA-F7F4-47C0-9EA2-DD1BFC3AED1D}" srcOrd="2" destOrd="0" presId="urn:microsoft.com/office/officeart/2005/8/layout/hProcess11"/>
    <dgm:cxn modelId="{0B72A1BC-12BD-46ED-A612-9A8A4154732C}" type="presParOf" srcId="{5664FDA8-0397-4349-A724-BD94F57FBC2F}" destId="{C9AEE753-4AD6-4894-86C0-8F8A54279684}" srcOrd="1" destOrd="0" presId="urn:microsoft.com/office/officeart/2005/8/layout/hProcess11"/>
    <dgm:cxn modelId="{824820CB-8906-4FC2-B896-60D6963A07F2}" type="presParOf" srcId="{5664FDA8-0397-4349-A724-BD94F57FBC2F}" destId="{4FF5093F-C2DA-4543-AB40-CDF6CC719E66}" srcOrd="2" destOrd="0" presId="urn:microsoft.com/office/officeart/2005/8/layout/hProcess11"/>
    <dgm:cxn modelId="{CF0117BF-A09F-43BC-B022-B237C8BAD4BC}" type="presParOf" srcId="{4FF5093F-C2DA-4543-AB40-CDF6CC719E66}" destId="{9A8BD583-95ED-4739-ABC0-63FB99B91618}" srcOrd="0" destOrd="0" presId="urn:microsoft.com/office/officeart/2005/8/layout/hProcess11"/>
    <dgm:cxn modelId="{62683029-1FFB-4F7A-B943-7A1190284E85}" type="presParOf" srcId="{4FF5093F-C2DA-4543-AB40-CDF6CC719E66}" destId="{D3E3A7E2-7E31-4DF9-9881-BC7512FE2008}" srcOrd="1" destOrd="0" presId="urn:microsoft.com/office/officeart/2005/8/layout/hProcess11"/>
    <dgm:cxn modelId="{7B26DB6B-0ABD-4DF1-80F2-22BA308C1A9D}" type="presParOf" srcId="{4FF5093F-C2DA-4543-AB40-CDF6CC719E66}" destId="{A6CC7A8F-CA8A-482F-82EB-4637531D228F}" srcOrd="2" destOrd="0" presId="urn:microsoft.com/office/officeart/2005/8/layout/hProcess11"/>
    <dgm:cxn modelId="{36FF376E-7730-4F3C-91EE-12EFEAAB4969}" type="presParOf" srcId="{5664FDA8-0397-4349-A724-BD94F57FBC2F}" destId="{C50D485A-1FD7-4554-A48A-F548BFC95411}" srcOrd="3" destOrd="0" presId="urn:microsoft.com/office/officeart/2005/8/layout/hProcess11"/>
    <dgm:cxn modelId="{23D3D630-CD09-4C69-945C-7334ADC08557}" type="presParOf" srcId="{5664FDA8-0397-4349-A724-BD94F57FBC2F}" destId="{BB881F80-3C35-407B-A666-573EEBD04933}" srcOrd="4" destOrd="0" presId="urn:microsoft.com/office/officeart/2005/8/layout/hProcess11"/>
    <dgm:cxn modelId="{5360BC96-DA6F-4AAD-9028-C79AE6BDC843}" type="presParOf" srcId="{BB881F80-3C35-407B-A666-573EEBD04933}" destId="{B4EAB303-3FD1-490B-A9BD-B0443BDBE51C}" srcOrd="0" destOrd="0" presId="urn:microsoft.com/office/officeart/2005/8/layout/hProcess11"/>
    <dgm:cxn modelId="{14BA950C-0EC6-4ABF-899D-847C7394A9AE}" type="presParOf" srcId="{BB881F80-3C35-407B-A666-573EEBD04933}" destId="{9EC03688-B795-41BD-898E-CE9E25F3F215}" srcOrd="1" destOrd="0" presId="urn:microsoft.com/office/officeart/2005/8/layout/hProcess11"/>
    <dgm:cxn modelId="{2DEA7BC0-216D-463D-8253-4CA040524983}" type="presParOf" srcId="{BB881F80-3C35-407B-A666-573EEBD04933}" destId="{2D66D1A5-DBE0-49B9-A81B-D4C4256CCC54}" srcOrd="2" destOrd="0" presId="urn:microsoft.com/office/officeart/2005/8/layout/hProcess11"/>
    <dgm:cxn modelId="{22D3F78C-7433-4307-8BF1-77249FB4B62C}" type="presParOf" srcId="{5664FDA8-0397-4349-A724-BD94F57FBC2F}" destId="{B01A2AA2-B86E-4C76-87A2-996F4AD7352A}" srcOrd="5" destOrd="0" presId="urn:microsoft.com/office/officeart/2005/8/layout/hProcess11"/>
    <dgm:cxn modelId="{22154644-08BB-45B4-8C86-C508777E0F17}" type="presParOf" srcId="{5664FDA8-0397-4349-A724-BD94F57FBC2F}" destId="{4EFD3F6A-5983-45C7-9E08-B6D4C31B0A6B}" srcOrd="6" destOrd="0" presId="urn:microsoft.com/office/officeart/2005/8/layout/hProcess11"/>
    <dgm:cxn modelId="{1AB496D7-D484-4F0C-BE99-5FA44F71C412}" type="presParOf" srcId="{4EFD3F6A-5983-45C7-9E08-B6D4C31B0A6B}" destId="{E2CA36A1-C556-4651-BF40-42366E0E7301}" srcOrd="0" destOrd="0" presId="urn:microsoft.com/office/officeart/2005/8/layout/hProcess11"/>
    <dgm:cxn modelId="{00EB8351-8DAA-4527-A543-E035EEE9DD70}" type="presParOf" srcId="{4EFD3F6A-5983-45C7-9E08-B6D4C31B0A6B}" destId="{8AEF8831-6954-425D-8BE9-5F364641447A}" srcOrd="1" destOrd="0" presId="urn:microsoft.com/office/officeart/2005/8/layout/hProcess11"/>
    <dgm:cxn modelId="{4CFA2111-974D-437D-862D-67D58BBDC01B}" type="presParOf" srcId="{4EFD3F6A-5983-45C7-9E08-B6D4C31B0A6B}" destId="{910CAF60-1D99-4194-9B2B-D2A8EB76C34F}" srcOrd="2" destOrd="0" presId="urn:microsoft.com/office/officeart/2005/8/layout/hProcess11"/>
    <dgm:cxn modelId="{BD26078B-9C48-4F96-B736-3A2A9D880A91}" type="presParOf" srcId="{5664FDA8-0397-4349-A724-BD94F57FBC2F}" destId="{E8462E58-C2FD-4D20-9A7A-E6F4A00A3D2B}" srcOrd="7" destOrd="0" presId="urn:microsoft.com/office/officeart/2005/8/layout/hProcess11"/>
    <dgm:cxn modelId="{E077D0DC-5512-4E8A-8B5A-B689EEB4AA53}" type="presParOf" srcId="{5664FDA8-0397-4349-A724-BD94F57FBC2F}" destId="{392CEE9C-D15E-409D-8034-A02C2A94ACAD}" srcOrd="8" destOrd="0" presId="urn:microsoft.com/office/officeart/2005/8/layout/hProcess11"/>
    <dgm:cxn modelId="{FD2A33FE-37C6-4B7F-B6A6-5081A22CF4E2}" type="presParOf" srcId="{392CEE9C-D15E-409D-8034-A02C2A94ACAD}" destId="{92ACAF4D-F052-428E-BF03-FADB8B8EA32A}" srcOrd="0" destOrd="0" presId="urn:microsoft.com/office/officeart/2005/8/layout/hProcess11"/>
    <dgm:cxn modelId="{DAB9B0B9-C9D1-4A36-9A15-933748A8BEF6}" type="presParOf" srcId="{392CEE9C-D15E-409D-8034-A02C2A94ACAD}" destId="{EDEA7013-CCBD-4586-B140-A2933EA6DB93}" srcOrd="1" destOrd="0" presId="urn:microsoft.com/office/officeart/2005/8/layout/hProcess11"/>
    <dgm:cxn modelId="{B0345C12-44D3-4E4E-AD69-580B1ABD29CD}" type="presParOf" srcId="{392CEE9C-D15E-409D-8034-A02C2A94ACAD}" destId="{37A66615-230A-4052-8EBE-202614DF09FC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503C26E-03B8-4C8B-82F8-0F08077ADAA6}" type="doc">
      <dgm:prSet loTypeId="urn:microsoft.com/office/officeart/2005/8/layout/process1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378E9FF-3DF7-431B-9235-7A1D56576618}">
      <dgm:prSet custT="1"/>
      <dgm:spPr/>
      <dgm:t>
        <a:bodyPr/>
        <a:lstStyle/>
        <a:p>
          <a:pPr marL="0" indent="539750" algn="just" rtl="0"/>
          <a:r>
            <a: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Великая Северная экспедиция </a:t>
          </a:r>
          <a:r>
            <a:rPr lang="ru-RU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 </a:t>
          </a:r>
          <a:r>
            <a: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— ряд географических экспедиций вдоль арктического побережья Сибири, к берегам Северной Америки и Японии во второй четверти XVIII века. </a:t>
          </a:r>
        </a:p>
        <a:p>
          <a:pPr marL="0" indent="539750" algn="just" rtl="0"/>
          <a:r>
            <a: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Разработкой и теоретическим обоснованием экспедиции по Северо-Восточному проходу занимался М. В. Ломоносов, связывавший свои планы с экспедицией В. Я. Чичагова (1764—1766), считавшего возможным плаванье через полюс к странам Дальнего Востока.</a:t>
          </a:r>
        </a:p>
      </dgm:t>
    </dgm:pt>
    <dgm:pt modelId="{682837A6-74C8-4BAA-86A3-8AC4BBB87FBF}" type="parTrans" cxnId="{AC274B36-ED32-4482-8449-31E2ABBA2715}">
      <dgm:prSet/>
      <dgm:spPr/>
      <dgm:t>
        <a:bodyPr/>
        <a:lstStyle/>
        <a:p>
          <a:endParaRPr lang="ru-RU"/>
        </a:p>
      </dgm:t>
    </dgm:pt>
    <dgm:pt modelId="{16EC9A0F-EA63-4CE6-81EA-6374F5C08EF1}" type="sibTrans" cxnId="{AC274B36-ED32-4482-8449-31E2ABBA2715}">
      <dgm:prSet/>
      <dgm:spPr/>
      <dgm:t>
        <a:bodyPr/>
        <a:lstStyle/>
        <a:p>
          <a:endParaRPr lang="ru-RU"/>
        </a:p>
      </dgm:t>
    </dgm:pt>
    <dgm:pt modelId="{A037CB84-E491-402D-A5D8-7AC49EAF278C}" type="pres">
      <dgm:prSet presAssocID="{8503C26E-03B8-4C8B-82F8-0F08077ADAA6}" presName="Name0" presStyleCnt="0">
        <dgm:presLayoutVars>
          <dgm:dir/>
          <dgm:resizeHandles val="exact"/>
        </dgm:presLayoutVars>
      </dgm:prSet>
      <dgm:spPr/>
    </dgm:pt>
    <dgm:pt modelId="{5154B1FF-6D1C-43B3-A350-829B989BBAF2}" type="pres">
      <dgm:prSet presAssocID="{5378E9FF-3DF7-431B-9235-7A1D56576618}" presName="node" presStyleLbl="node1" presStyleIdx="0" presStyleCnt="1" custScaleX="100098" custLinFactNeighborX="49" custLinFactNeighborY="-604">
        <dgm:presLayoutVars>
          <dgm:bulletEnabled val="1"/>
        </dgm:presLayoutVars>
      </dgm:prSet>
      <dgm:spPr/>
    </dgm:pt>
  </dgm:ptLst>
  <dgm:cxnLst>
    <dgm:cxn modelId="{AC274B36-ED32-4482-8449-31E2ABBA2715}" srcId="{8503C26E-03B8-4C8B-82F8-0F08077ADAA6}" destId="{5378E9FF-3DF7-431B-9235-7A1D56576618}" srcOrd="0" destOrd="0" parTransId="{682837A6-74C8-4BAA-86A3-8AC4BBB87FBF}" sibTransId="{16EC9A0F-EA63-4CE6-81EA-6374F5C08EF1}"/>
    <dgm:cxn modelId="{26B88F92-E673-4D40-806B-8BA4F01DBCCE}" type="presOf" srcId="{5378E9FF-3DF7-431B-9235-7A1D56576618}" destId="{5154B1FF-6D1C-43B3-A350-829B989BBAF2}" srcOrd="0" destOrd="0" presId="urn:microsoft.com/office/officeart/2005/8/layout/process1"/>
    <dgm:cxn modelId="{4E3E65DB-3C37-4BD0-962F-30A3114789F4}" type="presOf" srcId="{8503C26E-03B8-4C8B-82F8-0F08077ADAA6}" destId="{A037CB84-E491-402D-A5D8-7AC49EAF278C}" srcOrd="0" destOrd="0" presId="urn:microsoft.com/office/officeart/2005/8/layout/process1"/>
    <dgm:cxn modelId="{97515562-C252-4FD9-8279-322233FE6DE9}" type="presParOf" srcId="{A037CB84-E491-402D-A5D8-7AC49EAF278C}" destId="{5154B1FF-6D1C-43B3-A350-829B989BBAF2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E0738C5-C999-4AB0-AFBB-FD9833D381DC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6757C8C4-BBFC-4A55-BA43-8BAD161D477B}">
      <dgm:prSet/>
      <dgm:spPr/>
      <dgm:t>
        <a:bodyPr/>
        <a:lstStyle/>
        <a:p>
          <a:pPr algn="ctr" rtl="0"/>
          <a:r>
            <a: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История освоения в СССР</a:t>
          </a:r>
        </a:p>
      </dgm:t>
    </dgm:pt>
    <dgm:pt modelId="{BADFEC88-3CA9-421D-8A75-4177944F5519}" type="parTrans" cxnId="{DB649A4F-B37F-4DAF-AB5F-1DB75C441730}">
      <dgm:prSet/>
      <dgm:spPr/>
      <dgm:t>
        <a:bodyPr/>
        <a:lstStyle/>
        <a:p>
          <a:endParaRPr lang="ru-RU"/>
        </a:p>
      </dgm:t>
    </dgm:pt>
    <dgm:pt modelId="{C63BEF41-424A-4E34-9877-F1F5F4F38E03}" type="sibTrans" cxnId="{DB649A4F-B37F-4DAF-AB5F-1DB75C441730}">
      <dgm:prSet/>
      <dgm:spPr/>
      <dgm:t>
        <a:bodyPr/>
        <a:lstStyle/>
        <a:p>
          <a:endParaRPr lang="ru-RU"/>
        </a:p>
      </dgm:t>
    </dgm:pt>
    <dgm:pt modelId="{3241486E-2A93-4B0B-A6FB-3A64E4D18CFD}" type="pres">
      <dgm:prSet presAssocID="{AE0738C5-C999-4AB0-AFBB-FD9833D381DC}" presName="linear" presStyleCnt="0">
        <dgm:presLayoutVars>
          <dgm:animLvl val="lvl"/>
          <dgm:resizeHandles val="exact"/>
        </dgm:presLayoutVars>
      </dgm:prSet>
      <dgm:spPr/>
    </dgm:pt>
    <dgm:pt modelId="{EC8509E0-841D-4D38-A059-F8F6B9D95AEF}" type="pres">
      <dgm:prSet presAssocID="{6757C8C4-BBFC-4A55-BA43-8BAD161D477B}" presName="parentText" presStyleLbl="node1" presStyleIdx="0" presStyleCnt="1" custLinFactNeighborX="4084" custLinFactNeighborY="-14703">
        <dgm:presLayoutVars>
          <dgm:chMax val="0"/>
          <dgm:bulletEnabled val="1"/>
        </dgm:presLayoutVars>
      </dgm:prSet>
      <dgm:spPr/>
    </dgm:pt>
  </dgm:ptLst>
  <dgm:cxnLst>
    <dgm:cxn modelId="{ABCD880E-253D-4B1E-84E5-2B7141513F21}" type="presOf" srcId="{AE0738C5-C999-4AB0-AFBB-FD9833D381DC}" destId="{3241486E-2A93-4B0B-A6FB-3A64E4D18CFD}" srcOrd="0" destOrd="0" presId="urn:microsoft.com/office/officeart/2005/8/layout/vList2"/>
    <dgm:cxn modelId="{546CB65B-E636-403B-A13A-8168D1875DAE}" type="presOf" srcId="{6757C8C4-BBFC-4A55-BA43-8BAD161D477B}" destId="{EC8509E0-841D-4D38-A059-F8F6B9D95AEF}" srcOrd="0" destOrd="0" presId="urn:microsoft.com/office/officeart/2005/8/layout/vList2"/>
    <dgm:cxn modelId="{DB649A4F-B37F-4DAF-AB5F-1DB75C441730}" srcId="{AE0738C5-C999-4AB0-AFBB-FD9833D381DC}" destId="{6757C8C4-BBFC-4A55-BA43-8BAD161D477B}" srcOrd="0" destOrd="0" parTransId="{BADFEC88-3CA9-421D-8A75-4177944F5519}" sibTransId="{C63BEF41-424A-4E34-9877-F1F5F4F38E03}"/>
    <dgm:cxn modelId="{69C0E740-3950-4B2E-8B97-33E77D1E27FE}" type="presParOf" srcId="{3241486E-2A93-4B0B-A6FB-3A64E4D18CFD}" destId="{EC8509E0-841D-4D38-A059-F8F6B9D95AE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EDEF684-5303-413B-B9C1-0DCB6B100AC9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914438-B232-495D-A1DE-BA1A69F4482D}">
      <dgm:prSet/>
      <dgm:spPr/>
      <dgm:t>
        <a:bodyPr/>
        <a:lstStyle/>
        <a:p>
          <a:pPr marL="0" indent="539750" algn="just" rtl="0"/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Еще в 1926 году постановлением Президиума ЦИК СССР были определены границы советского сектора Арктики — от Кольского полуострова через Северный Полюс до Берингова пролива. </a:t>
          </a:r>
        </a:p>
        <a:p>
          <a:pPr marL="0" indent="539750" algn="just" rtl="0"/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1930-е годы усилилась необходимость к освоению СМП — не только в экономических целях, но и в военных, ибо усиливалась угроза наступления новой мировой войны. </a:t>
          </a:r>
        </a:p>
      </dgm:t>
    </dgm:pt>
    <dgm:pt modelId="{42D09474-8A17-4404-9413-6D406F278EED}" type="parTrans" cxnId="{B7F5EBFC-660A-4C0B-A3FF-CE236D8AE857}">
      <dgm:prSet/>
      <dgm:spPr/>
      <dgm:t>
        <a:bodyPr/>
        <a:lstStyle/>
        <a:p>
          <a:endParaRPr lang="ru-RU"/>
        </a:p>
      </dgm:t>
    </dgm:pt>
    <dgm:pt modelId="{192A858E-8280-4C91-9B30-EA79DFAA5D8A}" type="sibTrans" cxnId="{B7F5EBFC-660A-4C0B-A3FF-CE236D8AE857}">
      <dgm:prSet/>
      <dgm:spPr/>
      <dgm:t>
        <a:bodyPr/>
        <a:lstStyle/>
        <a:p>
          <a:endParaRPr lang="ru-RU"/>
        </a:p>
      </dgm:t>
    </dgm:pt>
    <dgm:pt modelId="{C47CF64A-6402-4D33-98DE-1AEDE4C780A2}" type="pres">
      <dgm:prSet presAssocID="{0EDEF684-5303-413B-B9C1-0DCB6B100AC9}" presName="Name0" presStyleCnt="0">
        <dgm:presLayoutVars>
          <dgm:dir/>
          <dgm:resizeHandles val="exact"/>
        </dgm:presLayoutVars>
      </dgm:prSet>
      <dgm:spPr/>
    </dgm:pt>
    <dgm:pt modelId="{EB3DBDC3-8E1F-4F42-9F4B-13C1956A037F}" type="pres">
      <dgm:prSet presAssocID="{D2914438-B232-495D-A1DE-BA1A69F4482D}" presName="node" presStyleLbl="node1" presStyleIdx="0" presStyleCnt="1" custLinFactNeighborX="1135">
        <dgm:presLayoutVars>
          <dgm:bulletEnabled val="1"/>
        </dgm:presLayoutVars>
      </dgm:prSet>
      <dgm:spPr/>
    </dgm:pt>
  </dgm:ptLst>
  <dgm:cxnLst>
    <dgm:cxn modelId="{71A3B3BD-C914-488E-B662-DC2427DC0B58}" type="presOf" srcId="{0EDEF684-5303-413B-B9C1-0DCB6B100AC9}" destId="{C47CF64A-6402-4D33-98DE-1AEDE4C780A2}" srcOrd="0" destOrd="0" presId="urn:microsoft.com/office/officeart/2005/8/layout/process1"/>
    <dgm:cxn modelId="{8B64EAC7-8B3F-4574-817D-82916ADD948D}" type="presOf" srcId="{D2914438-B232-495D-A1DE-BA1A69F4482D}" destId="{EB3DBDC3-8E1F-4F42-9F4B-13C1956A037F}" srcOrd="0" destOrd="0" presId="urn:microsoft.com/office/officeart/2005/8/layout/process1"/>
    <dgm:cxn modelId="{B7F5EBFC-660A-4C0B-A3FF-CE236D8AE857}" srcId="{0EDEF684-5303-413B-B9C1-0DCB6B100AC9}" destId="{D2914438-B232-495D-A1DE-BA1A69F4482D}" srcOrd="0" destOrd="0" parTransId="{42D09474-8A17-4404-9413-6D406F278EED}" sibTransId="{192A858E-8280-4C91-9B30-EA79DFAA5D8A}"/>
    <dgm:cxn modelId="{8D6B4399-97B1-43DB-9CFA-85A37064717D}" type="presParOf" srcId="{C47CF64A-6402-4D33-98DE-1AEDE4C780A2}" destId="{EB3DBDC3-8E1F-4F42-9F4B-13C1956A037F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B36EBF-1643-41B7-B23E-3A510D7D9673}">
      <dsp:nvSpPr>
        <dsp:cNvPr id="0" name=""/>
        <dsp:cNvSpPr/>
      </dsp:nvSpPr>
      <dsp:spPr>
        <a:xfrm>
          <a:off x="0" y="108762"/>
          <a:ext cx="10515600" cy="1216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8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Краткое содержание</a:t>
          </a:r>
        </a:p>
      </dsp:txBody>
      <dsp:txXfrm>
        <a:off x="59399" y="168161"/>
        <a:ext cx="10396802" cy="109800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90791F-A1B3-4279-AE1B-56AB75FCA541}">
      <dsp:nvSpPr>
        <dsp:cNvPr id="0" name=""/>
        <dsp:cNvSpPr/>
      </dsp:nvSpPr>
      <dsp:spPr>
        <a:xfrm>
          <a:off x="0" y="0"/>
          <a:ext cx="6227620" cy="37365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1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Летом—осенью 1932 года экспедиция под руководством О.Ю.Шмидта  на ледоколе «Сибиряков» впервые прошла Северным морским путём из Архангельска до Берингова пролива за одну навигацию. </a:t>
          </a:r>
        </a:p>
      </dsp:txBody>
      <dsp:txXfrm>
        <a:off x="109440" y="109440"/>
        <a:ext cx="6008740" cy="351769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2344D9-A08E-42F1-A220-D11CA9851853}">
      <dsp:nvSpPr>
        <dsp:cNvPr id="0" name=""/>
        <dsp:cNvSpPr/>
      </dsp:nvSpPr>
      <dsp:spPr>
        <a:xfrm>
          <a:off x="0" y="280"/>
          <a:ext cx="11651673" cy="144074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0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Северный морской путь </a:t>
          </a:r>
        </a:p>
        <a:p>
          <a:pPr marL="0" lvl="0" indent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0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годы Великой Отечественной войны</a:t>
          </a:r>
        </a:p>
      </dsp:txBody>
      <dsp:txXfrm>
        <a:off x="70331" y="70611"/>
        <a:ext cx="11511011" cy="130008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64EE0D-CD38-42ED-9823-92045FF2BD02}">
      <dsp:nvSpPr>
        <dsp:cNvPr id="0" name=""/>
        <dsp:cNvSpPr/>
      </dsp:nvSpPr>
      <dsp:spPr>
        <a:xfrm>
          <a:off x="10803" y="0"/>
          <a:ext cx="11052466" cy="42029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539750"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годы Великой Отечественной войны Северный морской путь — важнейшая транспортная магистраль Советского Севера. </a:t>
          </a:r>
        </a:p>
        <a:p>
          <a:pPr marL="0" lvl="0" indent="539750"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Северному морскому пути осуществлялась проводка боевых кораблей Тихоокеанского флота в Баренцево море.</a:t>
          </a:r>
        </a:p>
        <a:p>
          <a:pPr marL="0" lvl="0" indent="539750"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За четыре военных года судами </a:t>
          </a:r>
          <a:r>
            <a:rPr lang="ru-RU" sz="2800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Главсевморпути</a:t>
          </a:r>
          <a:r>
            <a:rPr lang="ru-RU" sz="2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выполнен большой объём воинских и народно-хозяйственных перевозок. Перевозки нередко осуществлялись при противодействии авиации, подводных и надводных кораблей противника, в минированных прибрежных водах. </a:t>
          </a:r>
        </a:p>
      </dsp:txBody>
      <dsp:txXfrm>
        <a:off x="133904" y="123101"/>
        <a:ext cx="10806264" cy="395679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222555-5AAC-412F-A38E-24911253676C}">
      <dsp:nvSpPr>
        <dsp:cNvPr id="0" name=""/>
        <dsp:cNvSpPr/>
      </dsp:nvSpPr>
      <dsp:spPr>
        <a:xfrm>
          <a:off x="0" y="0"/>
          <a:ext cx="6948189" cy="29787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53975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августе 1942 года ледокольные пароходы «Сибиряков», «Дежнёв» и береговая артиллерия порта Диксон дали героический отпор тяжёлому крейсеру «Адмирал </a:t>
          </a:r>
          <a:r>
            <a:rPr lang="ru-RU" sz="2400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Шеер</a:t>
          </a:r>
          <a:r>
            <a:rPr lang="ru-RU" sz="2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».</a:t>
          </a:r>
        </a:p>
        <a:p>
          <a:pPr marL="0" lvl="0" indent="53975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По Северному морскому пути прошли сотни судов. Было перевезено свыше 4 млн тонн различных грузов.</a:t>
          </a:r>
          <a:r>
            <a:rPr lang="ru-RU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sp:txBody>
      <dsp:txXfrm>
        <a:off x="87244" y="87244"/>
        <a:ext cx="6773701" cy="2804237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A98CA0-11F6-4ABC-A57B-67D879F94D49}">
      <dsp:nvSpPr>
        <dsp:cNvPr id="0" name=""/>
        <dsp:cNvSpPr/>
      </dsp:nvSpPr>
      <dsp:spPr>
        <a:xfrm>
          <a:off x="0" y="7581"/>
          <a:ext cx="10515600" cy="1310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marL="0" lvl="0" indent="0" algn="ctr" defTabSz="2489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6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Атомный ледокольный флот</a:t>
          </a:r>
        </a:p>
      </dsp:txBody>
      <dsp:txXfrm>
        <a:off x="63968" y="71549"/>
        <a:ext cx="10387664" cy="1182464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3C2A5E-7187-4697-AC36-2086E7A4BD7C}">
      <dsp:nvSpPr>
        <dsp:cNvPr id="0" name=""/>
        <dsp:cNvSpPr/>
      </dsp:nvSpPr>
      <dsp:spPr>
        <a:xfrm>
          <a:off x="10269" y="0"/>
          <a:ext cx="10505330" cy="43513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539750"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Россия обладает  самым мощным  в мире атомным ледокольным флотом, призванным на основе применения передовых ядерных достижений решать задачи обеспечения национального присутствия в Арктике. С его появлением началось настоящее освоение Крайнего Севера. </a:t>
          </a:r>
        </a:p>
        <a:p>
          <a:pPr marL="0" lvl="0" indent="539750"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Основными направлениями деятельности </a:t>
          </a:r>
          <a:r>
            <a:rPr lang="ru-RU" sz="2800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Росатомфлота</a:t>
          </a:r>
          <a:r>
            <a:rPr lang="ru-RU" sz="2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являются: ледокольное обеспечение проводки судов в акватории Северного морского пути в замерзающие порты РФ; обеспечение проведения высокоширотных научно-исследовательских экспедиций.</a:t>
          </a:r>
        </a:p>
      </dsp:txBody>
      <dsp:txXfrm>
        <a:off x="137715" y="127446"/>
        <a:ext cx="10250438" cy="4096446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E76880-CD75-4698-8BD7-7A904D472328}">
      <dsp:nvSpPr>
        <dsp:cNvPr id="0" name=""/>
        <dsp:cNvSpPr/>
      </dsp:nvSpPr>
      <dsp:spPr>
        <a:xfrm>
          <a:off x="0" y="0"/>
          <a:ext cx="6768255" cy="28731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539750" algn="just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История атомного ледокольного флота  России ведет свой отсчет с 1959 года. Именно тогда состоялся торжественный спуск на воду первого на планете атомного ледокола, который назывался "Ленин". </a:t>
          </a:r>
        </a:p>
        <a:p>
          <a:pPr marL="0" lvl="0" indent="539750" algn="just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 тех пор 3 декабря отмечается День атомного ледокольного флота России.</a:t>
          </a:r>
        </a:p>
      </dsp:txBody>
      <dsp:txXfrm>
        <a:off x="84152" y="84152"/>
        <a:ext cx="6599951" cy="2704855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E49E27-7D7D-4E1F-8788-FFCD0F8AFCBB}">
      <dsp:nvSpPr>
        <dsp:cNvPr id="0" name=""/>
        <dsp:cNvSpPr/>
      </dsp:nvSpPr>
      <dsp:spPr>
        <a:xfrm>
          <a:off x="0" y="0"/>
          <a:ext cx="8148842" cy="30921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53975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 временем были построены ледоколы: "Россия"; "Сибирь"; "Таймыр"; "Советский Союз"; "Ямал"; "Вайгач"; "50 лет Победы". Ввод их в эксплуатацию на десятилетия вперед предопределил существенное превосходство в сфере атомного судостроения во всем мире. </a:t>
          </a:r>
        </a:p>
        <a:p>
          <a:pPr marL="0" lvl="0" indent="53975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настоящее время "</a:t>
          </a:r>
          <a:r>
            <a:rPr lang="ru-RU" sz="2400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Росатомфлот</a:t>
          </a:r>
          <a:r>
            <a:rPr lang="ru-RU" sz="2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" решает большое количество важных локальных задач.</a:t>
          </a:r>
        </a:p>
      </dsp:txBody>
      <dsp:txXfrm>
        <a:off x="90567" y="90567"/>
        <a:ext cx="7967708" cy="2911054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DDF5A5-9429-4EC1-AD92-E42C7B7F1995}">
      <dsp:nvSpPr>
        <dsp:cNvPr id="0" name=""/>
        <dsp:cNvSpPr/>
      </dsp:nvSpPr>
      <dsp:spPr>
        <a:xfrm>
          <a:off x="0" y="214287"/>
          <a:ext cx="10515600" cy="10062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l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3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Военные базы Северного морского пути</a:t>
          </a:r>
        </a:p>
      </dsp:txBody>
      <dsp:txXfrm>
        <a:off x="49119" y="263406"/>
        <a:ext cx="10417362" cy="907962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DB27B2-F3E7-4A62-AC5D-31966647E2B8}">
      <dsp:nvSpPr>
        <dsp:cNvPr id="0" name=""/>
        <dsp:cNvSpPr/>
      </dsp:nvSpPr>
      <dsp:spPr>
        <a:xfrm>
          <a:off x="10269" y="0"/>
          <a:ext cx="10505330" cy="43513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539750" algn="just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Еще одно направление, по которому ведется работа, это возвращение в Арктику отечественного военного флота. Стратегические базы невозможно восстановить без активного участия атомного ледокольного флота.</a:t>
          </a:r>
        </a:p>
        <a:p>
          <a:pPr marL="0" lvl="0" indent="539750" algn="just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Задача, которая стоит сегодня, заключается в том, чтобы обеспечить арктические гарнизоны Минобороны всем необходимым. </a:t>
          </a:r>
        </a:p>
        <a:p>
          <a:pPr marL="0" lvl="0" indent="539750" algn="just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соответствии с долгосрочной стратегией развития, в будущем основной упор будет делаться на создание безопасного, надежного и эффективного флота. </a:t>
          </a:r>
        </a:p>
      </dsp:txBody>
      <dsp:txXfrm>
        <a:off x="137715" y="127446"/>
        <a:ext cx="10250438" cy="40964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05E86B-DA70-4CCA-B424-16DC02D83347}">
      <dsp:nvSpPr>
        <dsp:cNvPr id="0" name=""/>
        <dsp:cNvSpPr/>
      </dsp:nvSpPr>
      <dsp:spPr>
        <a:xfrm>
          <a:off x="10377" y="0"/>
          <a:ext cx="10616058" cy="45832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530225"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	Проект показывает историю, современное состояние и перспективы развития Северного морского пути - главной судоходной артерии России в зоне Арктики.</a:t>
          </a:r>
        </a:p>
        <a:p>
          <a:pPr marL="0" lvl="0" indent="530225"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	Пособие раскрывает роль Северного морского пути в хозяйственном освоении  акватории Северного Ледовитого океана, в обеспечении надёжной и безопасной перевозки грузов и товаров для людей, живущих в районах  Крайнего Севера.</a:t>
          </a:r>
        </a:p>
        <a:p>
          <a:pPr marL="0" lvl="0" indent="530225"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	В работе затронута тема о реализации инвестиционных проектов в Арктической зоне и   развитии международных связей нашей страны.   </a:t>
          </a:r>
        </a:p>
      </dsp:txBody>
      <dsp:txXfrm>
        <a:off x="144616" y="134239"/>
        <a:ext cx="10347580" cy="4314778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C0B0FA-C960-4CE6-8B12-CF33B3D420BC}">
      <dsp:nvSpPr>
        <dsp:cNvPr id="0" name=""/>
        <dsp:cNvSpPr/>
      </dsp:nvSpPr>
      <dsp:spPr>
        <a:xfrm>
          <a:off x="0" y="261"/>
          <a:ext cx="4372748" cy="91863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0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Мурманск</a:t>
          </a:r>
        </a:p>
      </dsp:txBody>
      <dsp:txXfrm>
        <a:off x="44844" y="45105"/>
        <a:ext cx="4283060" cy="828944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BF0243-BB51-41DB-9E05-FD54EB2F93A6}">
      <dsp:nvSpPr>
        <dsp:cNvPr id="0" name=""/>
        <dsp:cNvSpPr/>
      </dsp:nvSpPr>
      <dsp:spPr>
        <a:xfrm>
          <a:off x="0" y="629369"/>
          <a:ext cx="5518462" cy="33110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53975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Мурманск—</a:t>
          </a:r>
          <a:r>
            <a:rPr lang="ru-RU" sz="22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2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морской незамерзающий круглогодичный порт. Мурманск играет ключевую роль в развитии и увеличении объема перевалки грузов через морские транспортные артерии в Арктике, в частности, через Северный морской путь. </a:t>
          </a:r>
        </a:p>
        <a:p>
          <a:pPr marL="0" lvl="0" indent="53975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 порту приписаны все атомные ледоколы России.</a:t>
          </a:r>
        </a:p>
      </dsp:txBody>
      <dsp:txXfrm>
        <a:off x="96978" y="726347"/>
        <a:ext cx="5324506" cy="3117121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B72784-84D5-4968-B286-0D8461385716}">
      <dsp:nvSpPr>
        <dsp:cNvPr id="0" name=""/>
        <dsp:cNvSpPr/>
      </dsp:nvSpPr>
      <dsp:spPr>
        <a:xfrm>
          <a:off x="0" y="383400"/>
          <a:ext cx="3932237" cy="1216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0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Архангельск</a:t>
          </a:r>
        </a:p>
      </dsp:txBody>
      <dsp:txXfrm>
        <a:off x="59399" y="442799"/>
        <a:ext cx="3813439" cy="1098002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53334D-83F4-4B3F-890C-D2980B4820FD}">
      <dsp:nvSpPr>
        <dsp:cNvPr id="0" name=""/>
        <dsp:cNvSpPr/>
      </dsp:nvSpPr>
      <dsp:spPr>
        <a:xfrm>
          <a:off x="0" y="1017231"/>
          <a:ext cx="4553661" cy="27321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Морской порт Архангельск играет важнейшую роль в снабжении удаленных территорий в Арктике, освоении месторождений арктических территорий и морей, развитии Северного морского пути.</a:t>
          </a:r>
        </a:p>
      </dsp:txBody>
      <dsp:txXfrm>
        <a:off x="80023" y="1097254"/>
        <a:ext cx="4393615" cy="2572150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EBBB6C-C26E-4274-8E76-EFF554D928C9}">
      <dsp:nvSpPr>
        <dsp:cNvPr id="0" name=""/>
        <dsp:cNvSpPr/>
      </dsp:nvSpPr>
      <dsp:spPr>
        <a:xfrm>
          <a:off x="0" y="150162"/>
          <a:ext cx="3568439" cy="1216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0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Нарьян-Мар</a:t>
          </a:r>
        </a:p>
      </dsp:txBody>
      <dsp:txXfrm>
        <a:off x="59399" y="209561"/>
        <a:ext cx="3449641" cy="1098002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DC5846-A579-4F18-8A4B-27AD1C0EFEA8}">
      <dsp:nvSpPr>
        <dsp:cNvPr id="0" name=""/>
        <dsp:cNvSpPr/>
      </dsp:nvSpPr>
      <dsp:spPr>
        <a:xfrm>
          <a:off x="0" y="559069"/>
          <a:ext cx="4676491" cy="28058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539750" algn="just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Морской порт Нарьян-Мар является замерзающим портом с сезонной навигацией, которая длится с мая по ноябрь. </a:t>
          </a:r>
        </a:p>
        <a:p>
          <a:pPr marL="0" lvl="0" indent="539750" algn="just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зимнее время плавание и ледокольная проводка судов не осуществляется.</a:t>
          </a:r>
        </a:p>
      </dsp:txBody>
      <dsp:txXfrm>
        <a:off x="82182" y="641251"/>
        <a:ext cx="4512127" cy="2641530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7BE457-4EDA-4D68-BEB7-0DE6CA6A85AE}">
      <dsp:nvSpPr>
        <dsp:cNvPr id="0" name=""/>
        <dsp:cNvSpPr/>
      </dsp:nvSpPr>
      <dsp:spPr>
        <a:xfrm>
          <a:off x="0" y="343187"/>
          <a:ext cx="3104415" cy="1216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0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Дудинка</a:t>
          </a:r>
        </a:p>
      </dsp:txBody>
      <dsp:txXfrm>
        <a:off x="59399" y="402586"/>
        <a:ext cx="2985617" cy="1098002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CF9BDC-BD73-4B90-A1DB-144E94E77F52}">
      <dsp:nvSpPr>
        <dsp:cNvPr id="0" name=""/>
        <dsp:cNvSpPr/>
      </dsp:nvSpPr>
      <dsp:spPr>
        <a:xfrm>
          <a:off x="0" y="699033"/>
          <a:ext cx="4608252" cy="27649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53975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Дудинский морской порт – через него проходит трасса Северного морского пути. </a:t>
          </a:r>
        </a:p>
        <a:p>
          <a:pPr marL="0" lvl="0" indent="53975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Он эксплуатируется в суровых арктических условиях одновременно, как морской и речной порт</a:t>
          </a:r>
          <a:r>
            <a:rPr lang="ru-RU" sz="24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0983" y="780016"/>
        <a:ext cx="4446286" cy="2602985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E75F29-44D6-4E7C-AF58-603296D18E96}">
      <dsp:nvSpPr>
        <dsp:cNvPr id="0" name=""/>
        <dsp:cNvSpPr/>
      </dsp:nvSpPr>
      <dsp:spPr>
        <a:xfrm>
          <a:off x="0" y="191699"/>
          <a:ext cx="3932237" cy="1216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0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Тикси</a:t>
          </a:r>
        </a:p>
      </dsp:txBody>
      <dsp:txXfrm>
        <a:off x="59399" y="251098"/>
        <a:ext cx="3813439" cy="1098002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0F5E43-7DA3-4BD8-9023-A0B2042B6C73}">
      <dsp:nvSpPr>
        <dsp:cNvPr id="0" name=""/>
        <dsp:cNvSpPr/>
      </dsp:nvSpPr>
      <dsp:spPr>
        <a:xfrm>
          <a:off x="0" y="641596"/>
          <a:ext cx="4676491" cy="28058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Морской порт Тикси  является одним из ключевых портов Арктики по обеспечению жизнедеятельности на побережье моря Лаптевых и Восточно-Сибирского моря.</a:t>
          </a:r>
        </a:p>
      </dsp:txBody>
      <dsp:txXfrm>
        <a:off x="82182" y="723778"/>
        <a:ext cx="4512127" cy="264153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39B328-DCD0-4141-A490-9BD655498257}">
      <dsp:nvSpPr>
        <dsp:cNvPr id="0" name=""/>
        <dsp:cNvSpPr/>
      </dsp:nvSpPr>
      <dsp:spPr>
        <a:xfrm>
          <a:off x="0" y="20324"/>
          <a:ext cx="9940636" cy="1216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8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Северный Морской путь </a:t>
          </a:r>
        </a:p>
      </dsp:txBody>
      <dsp:txXfrm>
        <a:off x="59399" y="79723"/>
        <a:ext cx="9821838" cy="1098002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21ADD1-1309-4610-99FE-9F87390137EC}">
      <dsp:nvSpPr>
        <dsp:cNvPr id="0" name=""/>
        <dsp:cNvSpPr/>
      </dsp:nvSpPr>
      <dsp:spPr>
        <a:xfrm>
          <a:off x="0" y="216819"/>
          <a:ext cx="7676415" cy="10062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3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Петропавловск-Камчатский</a:t>
          </a:r>
        </a:p>
      </dsp:txBody>
      <dsp:txXfrm>
        <a:off x="49119" y="265938"/>
        <a:ext cx="7578177" cy="907962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F788D8-B2C6-478D-A9D3-4D5127C73E88}">
      <dsp:nvSpPr>
        <dsp:cNvPr id="0" name=""/>
        <dsp:cNvSpPr/>
      </dsp:nvSpPr>
      <dsp:spPr>
        <a:xfrm>
          <a:off x="0" y="577903"/>
          <a:ext cx="4649195" cy="27895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Морской порт Петропавловск-Камчатский находится в фазе активной реализации масштабных транспортных проектов, благодаря которым в среднесрочной перспективе порт может стать полноценной частью международных транспортных маршрутов.</a:t>
          </a:r>
        </a:p>
      </dsp:txBody>
      <dsp:txXfrm>
        <a:off x="81702" y="659605"/>
        <a:ext cx="4485791" cy="2626113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6034AD-6C71-4559-99CB-73BC534A58E1}">
      <dsp:nvSpPr>
        <dsp:cNvPr id="0" name=""/>
        <dsp:cNvSpPr/>
      </dsp:nvSpPr>
      <dsp:spPr>
        <a:xfrm>
          <a:off x="0" y="191699"/>
          <a:ext cx="3932237" cy="1216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0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Владивосток</a:t>
          </a:r>
        </a:p>
      </dsp:txBody>
      <dsp:txXfrm>
        <a:off x="59399" y="251098"/>
        <a:ext cx="3813439" cy="1098002"/>
      </dsp:txXfrm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24E626-501B-42F9-838E-884F74D7E7A0}">
      <dsp:nvSpPr>
        <dsp:cNvPr id="0" name=""/>
        <dsp:cNvSpPr/>
      </dsp:nvSpPr>
      <dsp:spPr>
        <a:xfrm>
          <a:off x="0" y="849988"/>
          <a:ext cx="4489704" cy="25132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53975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Владивосток является главной военно-морской базой России на Тихом океане. </a:t>
          </a:r>
        </a:p>
        <a:p>
          <a:pPr marL="0" lvl="0" indent="53975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Конечный порт Северного Морского пути</a:t>
          </a:r>
          <a:r>
            <a:rPr lang="ru-RU" sz="2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</a:p>
      </dsp:txBody>
      <dsp:txXfrm>
        <a:off x="73610" y="923598"/>
        <a:ext cx="4342484" cy="2366008"/>
      </dsp:txXfrm>
    </dsp:sp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DDC328-9844-40D6-936D-EF1591F1B1C5}">
      <dsp:nvSpPr>
        <dsp:cNvPr id="0" name=""/>
        <dsp:cNvSpPr/>
      </dsp:nvSpPr>
      <dsp:spPr>
        <a:xfrm>
          <a:off x="0" y="214253"/>
          <a:ext cx="10799618" cy="9360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0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Мировое значение Северного морского пути</a:t>
          </a:r>
        </a:p>
      </dsp:txBody>
      <dsp:txXfrm>
        <a:off x="45692" y="259945"/>
        <a:ext cx="10708234" cy="844616"/>
      </dsp:txXfrm>
    </dsp:sp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4689CF-3EF2-4C1B-A7BF-CAC6FFBBEF4B}">
      <dsp:nvSpPr>
        <dsp:cNvPr id="0" name=""/>
        <dsp:cNvSpPr/>
      </dsp:nvSpPr>
      <dsp:spPr>
        <a:xfrm>
          <a:off x="0" y="0"/>
          <a:ext cx="9010501" cy="44334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539750" algn="just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Освоение Арктики, изучение и защита ее природы, согласование действий приарктических государств для решения арктических проблем осуществляет региональная международно-правовая организация — </a:t>
          </a:r>
          <a:r>
            <a:rPr lang="ru-RU" sz="25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Арктический Совет. </a:t>
          </a:r>
        </a:p>
        <a:p>
          <a:pPr marL="0" lvl="0" indent="539750" algn="just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Северный морской путь является транспортной магистралью, ведущей в Арктику, поэтому деятельность Арктического Совета распространяется и на него. </a:t>
          </a:r>
        </a:p>
        <a:p>
          <a:pPr marL="0" lvl="0" indent="539750" algn="just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Членами данной организации являются арктические и </a:t>
          </a:r>
          <a:r>
            <a:rPr lang="ru-RU" sz="2500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приарктические</a:t>
          </a:r>
          <a:r>
            <a:rPr lang="ru-RU" sz="25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государства: РФ, США, Дания, Исландия, Канада, Норвегия, Швеция, Финляндия.</a:t>
          </a:r>
        </a:p>
      </dsp:txBody>
      <dsp:txXfrm>
        <a:off x="129851" y="129851"/>
        <a:ext cx="8750799" cy="4173753"/>
      </dsp:txXfrm>
    </dsp:sp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4C6CDB-CF89-4DEE-A57D-E5EE9547BA1D}">
      <dsp:nvSpPr>
        <dsp:cNvPr id="0" name=""/>
        <dsp:cNvSpPr/>
      </dsp:nvSpPr>
      <dsp:spPr>
        <a:xfrm>
          <a:off x="0" y="0"/>
          <a:ext cx="11007436" cy="132539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0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Самаркандский саммит </a:t>
          </a:r>
        </a:p>
        <a:p>
          <a:pPr marL="0" lvl="0" indent="0" algn="ctr" defTabSz="177800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0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Шанхайской организации сотрудничества</a:t>
          </a:r>
        </a:p>
      </dsp:txBody>
      <dsp:txXfrm>
        <a:off x="64700" y="64700"/>
        <a:ext cx="10878036" cy="1195990"/>
      </dsp:txXfrm>
    </dsp:sp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1C450C-D2C9-49F7-B45C-C72F10C5E2E5}">
      <dsp:nvSpPr>
        <dsp:cNvPr id="0" name=""/>
        <dsp:cNvSpPr/>
      </dsp:nvSpPr>
      <dsp:spPr>
        <a:xfrm>
          <a:off x="5617" y="0"/>
          <a:ext cx="11493441" cy="43513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539750" algn="just" defTabSz="142240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15-16 сентября 2022 года состоялся Самаркандский саммит Шанхайской организации сотрудничества в котором участвовали такие страны как: Узбекистан, Россия, Китай, Индия, Пакистан, Казахстан, Киргизия, Белоруссия, Турция, Азербайджан, Туркменистан, Таджикистан. </a:t>
          </a:r>
        </a:p>
        <a:p>
          <a:pPr marL="0" lvl="0" indent="539750" algn="just" defTabSz="142240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 данном саммите было рассмотрено дальнейшее использование СМП.</a:t>
          </a:r>
        </a:p>
      </dsp:txBody>
      <dsp:txXfrm>
        <a:off x="133063" y="127446"/>
        <a:ext cx="11238549" cy="4096446"/>
      </dsp:txXfrm>
    </dsp:sp>
  </dsp:spTree>
</dsp:drawing>
</file>

<file path=ppt/diagrams/drawing3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27F5A1-CB43-4B2C-9856-39E312309207}">
      <dsp:nvSpPr>
        <dsp:cNvPr id="0" name=""/>
        <dsp:cNvSpPr/>
      </dsp:nvSpPr>
      <dsp:spPr>
        <a:xfrm>
          <a:off x="0" y="0"/>
          <a:ext cx="10515600" cy="10530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marL="0" lvl="0" indent="0" algn="l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5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Грузооборот Северного морского пути</a:t>
          </a:r>
        </a:p>
      </dsp:txBody>
      <dsp:txXfrm>
        <a:off x="51403" y="51403"/>
        <a:ext cx="10412794" cy="950194"/>
      </dsp:txXfrm>
    </dsp:sp>
  </dsp:spTree>
</dsp:drawing>
</file>

<file path=ppt/diagrams/drawing3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59438C-9599-45F3-9D83-CB5959FAB9E3}">
      <dsp:nvSpPr>
        <dsp:cNvPr id="0" name=""/>
        <dsp:cNvSpPr/>
      </dsp:nvSpPr>
      <dsp:spPr>
        <a:xfrm>
          <a:off x="0" y="249035"/>
          <a:ext cx="6407727" cy="38446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539750" algn="just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 наличием таких глобальных факторов как пандемия и повышение спроса на перевозки на других логистических направлениях, грузооборот по Северному морскому пути продолжает расти. </a:t>
          </a:r>
        </a:p>
        <a:p>
          <a:pPr marL="0" lvl="0" indent="539750" algn="just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итогам 2021 года Госкорпорация «Росатом» зафиксировала рекорд – объем грузоперевозок по арктической транспортной магистрали достиг 34,85 млн тонн. Это почти на 2 млн тонн больше, чем в 2020 году. Целевой показатель  не только выполнен, но и превзойден в 32 млн тонн.</a:t>
          </a:r>
        </a:p>
      </dsp:txBody>
      <dsp:txXfrm>
        <a:off x="112606" y="361641"/>
        <a:ext cx="6182515" cy="361942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CE81D7-1344-4063-8FBA-76DC72D00819}">
      <dsp:nvSpPr>
        <dsp:cNvPr id="0" name=""/>
        <dsp:cNvSpPr/>
      </dsp:nvSpPr>
      <dsp:spPr>
        <a:xfrm>
          <a:off x="0" y="1039131"/>
          <a:ext cx="6580909" cy="39485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530225" algn="just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b="1" kern="1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Северный морской путь (СМП) </a:t>
          </a:r>
          <a:r>
            <a:rPr lang="ru-RU" sz="23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— кратчайший морской путь между Европейской частью России и Дальним Востоком. Проходит по морям Северного Ледовитого океана (Баренцеву, Карскому, Лаптевых, Восточно-Сибирскому, Чукотскому, на западе ограничен западными входами в новоземельские проливы и меридианом, проходящим на север от мыса Желания, а на востоке, в Беринговом проливе.</a:t>
          </a:r>
        </a:p>
        <a:p>
          <a:pPr marL="0" lvl="0" indent="539750" algn="just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Длина Севморпути от Карских Ворот до бухты Провидения — около 5600 км.)</a:t>
          </a:r>
        </a:p>
      </dsp:txBody>
      <dsp:txXfrm>
        <a:off x="115649" y="1154780"/>
        <a:ext cx="6349611" cy="3717247"/>
      </dsp:txXfrm>
    </dsp:sp>
  </dsp:spTree>
</dsp:drawing>
</file>

<file path=ppt/diagrams/drawing4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F8B068-2E42-4139-9F6F-942A6D04FDC4}">
      <dsp:nvSpPr>
        <dsp:cNvPr id="0" name=""/>
        <dsp:cNvSpPr/>
      </dsp:nvSpPr>
      <dsp:spPr>
        <a:xfrm>
          <a:off x="6446" y="0"/>
          <a:ext cx="6595244" cy="37407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53975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Чаще остальных арктической магистралью пользовались немецкие судоходные компании: за навигацию-2021 они выполнили 22 рейса.</a:t>
          </a:r>
        </a:p>
        <a:p>
          <a:pPr marL="0" lvl="0" indent="53975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Норвежские грузоперевозчики выполнили 18 рейсов по Севморпути, в том числе 10 раз доставили в Китай из Мурманска железорудный концентрат. </a:t>
          </a:r>
        </a:p>
        <a:p>
          <a:pPr marL="0" lvl="0" indent="53975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Китайские компании совершили за сезон 14 рейсов, голландские – шесть рейсов.</a:t>
          </a:r>
        </a:p>
      </dsp:txBody>
      <dsp:txXfrm>
        <a:off x="116008" y="109562"/>
        <a:ext cx="6376120" cy="3521603"/>
      </dsp:txXfrm>
    </dsp:sp>
  </dsp:spTree>
</dsp:drawing>
</file>

<file path=ppt/diagrams/drawing4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9A85B8-FEC8-4CD3-8A91-EF3B88DA87FC}">
      <dsp:nvSpPr>
        <dsp:cNvPr id="0" name=""/>
        <dsp:cNvSpPr/>
      </dsp:nvSpPr>
      <dsp:spPr>
        <a:xfrm>
          <a:off x="0" y="0"/>
          <a:ext cx="6899563" cy="41397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539750" algn="just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Объем перевозок по Северному морскому пути  в 2022 году превысил 34 млн тонн, что больше целевого показателя федерального проекта «Развитие Северного морского пути» на 2 млн. Целевой показатель - 32 млн тонн был достигнут досрочно в середине декабря. </a:t>
          </a:r>
        </a:p>
        <a:p>
          <a:pPr marL="0" lvl="0" indent="539750" algn="just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Основу грузопотока по Северному морскому пути составили нефтегазовые инвестиционные проекты : нефть и нефтепродукты - 7 224 млн. тонн, Сжиженный природный газ  и </a:t>
          </a:r>
          <a:r>
            <a:rPr lang="ru-RU" sz="2200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газоконденсат</a:t>
          </a:r>
          <a:r>
            <a:rPr lang="ru-RU" sz="22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- 20 489 млн. тонн. Угля было перевезено 295 тыс. тонн, </a:t>
          </a:r>
          <a:r>
            <a:rPr lang="ru-RU" sz="2200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рудоконцентрата</a:t>
          </a:r>
          <a:r>
            <a:rPr lang="ru-RU" sz="22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- 43,5 тыс. тонн.</a:t>
          </a:r>
        </a:p>
      </dsp:txBody>
      <dsp:txXfrm>
        <a:off x="121249" y="121249"/>
        <a:ext cx="6657065" cy="3897239"/>
      </dsp:txXfrm>
    </dsp:sp>
  </dsp:spTree>
</dsp:drawing>
</file>

<file path=ppt/diagrams/drawing4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3EDD0E-772C-4BDC-9EE4-421E5F6EEADF}">
      <dsp:nvSpPr>
        <dsp:cNvPr id="0" name=""/>
        <dsp:cNvSpPr/>
      </dsp:nvSpPr>
      <dsp:spPr>
        <a:xfrm>
          <a:off x="0" y="0"/>
          <a:ext cx="10751128" cy="128935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Перспективы экономического развития</a:t>
          </a:r>
        </a:p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Северного морского пути</a:t>
          </a:r>
          <a:br>
            <a:rPr lang="ru-RU" sz="28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ru-RU" sz="28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2941" y="62941"/>
        <a:ext cx="10625246" cy="1163472"/>
      </dsp:txXfrm>
    </dsp:sp>
  </dsp:spTree>
</dsp:drawing>
</file>

<file path=ppt/diagrams/drawing4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EE2C6C-FDFA-47B0-889F-A749F8E481D9}">
      <dsp:nvSpPr>
        <dsp:cNvPr id="0" name=""/>
        <dsp:cNvSpPr/>
      </dsp:nvSpPr>
      <dsp:spPr>
        <a:xfrm>
          <a:off x="0" y="0"/>
          <a:ext cx="11155277" cy="15450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539750" algn="just" defTabSz="88900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Китай планирует к 2025 году осуществлять до 20 процентов внешнеторговых перевозок по транспортной магистрали. </a:t>
          </a:r>
        </a:p>
        <a:p>
          <a:pPr marL="0" lvl="0" indent="539750" algn="just" defTabSz="88900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Планируются поставки грузов по Северному морскому пути в Индию и Японию.</a:t>
          </a:r>
        </a:p>
      </dsp:txBody>
      <dsp:txXfrm>
        <a:off x="45253" y="45253"/>
        <a:ext cx="11064771" cy="1454533"/>
      </dsp:txXfrm>
    </dsp:sp>
  </dsp:spTree>
</dsp:drawing>
</file>

<file path=ppt/diagrams/drawing4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4CD9DC-9A6E-4921-BD68-EA0BC5FD860F}">
      <dsp:nvSpPr>
        <dsp:cNvPr id="0" name=""/>
        <dsp:cNvSpPr/>
      </dsp:nvSpPr>
      <dsp:spPr>
        <a:xfrm>
          <a:off x="0" y="0"/>
          <a:ext cx="11019606" cy="15450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53975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августе 2022 года председатель правительства РФ Михаил </a:t>
          </a:r>
          <a:r>
            <a:rPr lang="ru-RU" sz="1800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Мишустин</a:t>
          </a:r>
          <a:r>
            <a:rPr lang="ru-RU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подписал Распоряжение от 1 августа 2022 года №2115-р, утверждающее план развития Северного морского пути до 2035 года. Всего в плане более 150 мероприятий, направленных на создание инфраструктуры Северного морского пути, обеспечение надежной и безопасной перевозки грузов и товаров для людей, живущих в районах Крайнего Севера, а также стимулирование реализации инвестиционных проектов в Арктической зоне страны.</a:t>
          </a:r>
          <a:endParaRPr lang="ru-RU" sz="2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253" y="45253"/>
        <a:ext cx="10929100" cy="1454533"/>
      </dsp:txXfrm>
    </dsp:sp>
  </dsp:spTree>
</dsp:drawing>
</file>

<file path=ppt/diagrams/drawing4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2CB60D-742D-4BE6-8584-E8E0EB488E41}">
      <dsp:nvSpPr>
        <dsp:cNvPr id="0" name=""/>
        <dsp:cNvSpPr/>
      </dsp:nvSpPr>
      <dsp:spPr>
        <a:xfrm>
          <a:off x="2203" y="1230784"/>
          <a:ext cx="1960691" cy="94914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План включает разделы:</a:t>
          </a:r>
        </a:p>
      </dsp:txBody>
      <dsp:txXfrm>
        <a:off x="2203" y="1230784"/>
        <a:ext cx="1723406" cy="949142"/>
      </dsp:txXfrm>
    </dsp:sp>
    <dsp:sp modelId="{C87BC3DA-47F4-4236-890D-48A206DAC75B}">
      <dsp:nvSpPr>
        <dsp:cNvPr id="0" name=""/>
        <dsp:cNvSpPr/>
      </dsp:nvSpPr>
      <dsp:spPr>
        <a:xfrm>
          <a:off x="1488323" y="1230784"/>
          <a:ext cx="2151231" cy="94914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«грузовая база» </a:t>
          </a:r>
        </a:p>
      </dsp:txBody>
      <dsp:txXfrm>
        <a:off x="1962894" y="1230784"/>
        <a:ext cx="1202089" cy="949142"/>
      </dsp:txXfrm>
    </dsp:sp>
    <dsp:sp modelId="{149C14BC-614B-4668-804C-8B1CB63A8CD3}">
      <dsp:nvSpPr>
        <dsp:cNvPr id="0" name=""/>
        <dsp:cNvSpPr/>
      </dsp:nvSpPr>
      <dsp:spPr>
        <a:xfrm>
          <a:off x="3164984" y="1230784"/>
          <a:ext cx="2667280" cy="94914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«транспортная инфраструктура» </a:t>
          </a:r>
        </a:p>
      </dsp:txBody>
      <dsp:txXfrm>
        <a:off x="3639555" y="1230784"/>
        <a:ext cx="1718138" cy="949142"/>
      </dsp:txXfrm>
    </dsp:sp>
    <dsp:sp modelId="{584E3979-0C20-430E-ABC4-AEA15C5BBFFD}">
      <dsp:nvSpPr>
        <dsp:cNvPr id="0" name=""/>
        <dsp:cNvSpPr/>
      </dsp:nvSpPr>
      <dsp:spPr>
        <a:xfrm>
          <a:off x="5357693" y="1230784"/>
          <a:ext cx="2372856" cy="94914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«грузовой и ледокольный флот»</a:t>
          </a:r>
        </a:p>
      </dsp:txBody>
      <dsp:txXfrm>
        <a:off x="5832264" y="1230784"/>
        <a:ext cx="1423714" cy="949142"/>
      </dsp:txXfrm>
    </dsp:sp>
    <dsp:sp modelId="{4AD602C0-6BF1-436E-8AC9-BC3D915B5A47}">
      <dsp:nvSpPr>
        <dsp:cNvPr id="0" name=""/>
        <dsp:cNvSpPr/>
      </dsp:nvSpPr>
      <dsp:spPr>
        <a:xfrm>
          <a:off x="7255978" y="1230784"/>
          <a:ext cx="2372856" cy="94914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«безопасность судоходства по </a:t>
          </a:r>
          <a:r>
            <a:rPr lang="ru-RU" sz="1500" b="1" kern="1200" dirty="0" err="1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Севморпути</a:t>
          </a:r>
          <a:r>
            <a:rPr lang="ru-RU" sz="15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»</a:t>
          </a:r>
        </a:p>
      </dsp:txBody>
      <dsp:txXfrm>
        <a:off x="7730549" y="1230784"/>
        <a:ext cx="1423714" cy="949142"/>
      </dsp:txXfrm>
    </dsp:sp>
    <dsp:sp modelId="{41AF7668-D887-4ED7-97E0-A6AB43D61E72}">
      <dsp:nvSpPr>
        <dsp:cNvPr id="0" name=""/>
        <dsp:cNvSpPr/>
      </dsp:nvSpPr>
      <dsp:spPr>
        <a:xfrm>
          <a:off x="9154263" y="1230784"/>
          <a:ext cx="2372856" cy="94914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«управление и развитие судоходства по </a:t>
          </a:r>
          <a:r>
            <a:rPr lang="ru-RU" sz="1500" b="1" kern="1200" dirty="0" err="1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Севморпути</a:t>
          </a:r>
          <a:r>
            <a:rPr lang="ru-RU" sz="15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».</a:t>
          </a:r>
        </a:p>
      </dsp:txBody>
      <dsp:txXfrm>
        <a:off x="9628834" y="1230784"/>
        <a:ext cx="1423714" cy="949142"/>
      </dsp:txXfrm>
    </dsp:sp>
  </dsp:spTree>
</dsp:drawing>
</file>

<file path=ppt/diagrams/drawing4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9E26C1-969F-4BF1-B03D-2623E0C40554}">
      <dsp:nvSpPr>
        <dsp:cNvPr id="0" name=""/>
        <dsp:cNvSpPr/>
      </dsp:nvSpPr>
      <dsp:spPr>
        <a:xfrm>
          <a:off x="0" y="21000"/>
          <a:ext cx="2894119" cy="912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9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Ченнаи</a:t>
          </a:r>
        </a:p>
      </dsp:txBody>
      <dsp:txXfrm>
        <a:off x="44549" y="65549"/>
        <a:ext cx="2805021" cy="823502"/>
      </dsp:txXfrm>
    </dsp:sp>
  </dsp:spTree>
</dsp:drawing>
</file>

<file path=ppt/diagrams/drawing4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F0E8CF-158F-4319-92CF-80ABAA2A36DD}">
      <dsp:nvSpPr>
        <dsp:cNvPr id="0" name=""/>
        <dsp:cNvSpPr/>
      </dsp:nvSpPr>
      <dsp:spPr>
        <a:xfrm>
          <a:off x="0" y="363515"/>
          <a:ext cx="4957276" cy="29743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53975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Ченнаи - второй по величине порт Индии,  самый большой порт в Бенгальском заливе.</a:t>
          </a:r>
        </a:p>
        <a:p>
          <a:pPr marL="0" lvl="0" indent="53975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Официально порт начал работу в 1881 году, хотя морская торговля началась здесь ещё в 1639-м.</a:t>
          </a:r>
        </a:p>
      </dsp:txBody>
      <dsp:txXfrm>
        <a:off x="87116" y="450631"/>
        <a:ext cx="4783044" cy="2800133"/>
      </dsp:txXfrm>
    </dsp:sp>
  </dsp:spTree>
</dsp:drawing>
</file>

<file path=ppt/diagrams/drawing4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508C3C-7317-42B5-B611-4F300D2CE689}">
      <dsp:nvSpPr>
        <dsp:cNvPr id="0" name=""/>
        <dsp:cNvSpPr/>
      </dsp:nvSpPr>
      <dsp:spPr>
        <a:xfrm>
          <a:off x="0" y="383400"/>
          <a:ext cx="3932237" cy="1216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000" b="1" i="0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Токио</a:t>
          </a:r>
        </a:p>
      </dsp:txBody>
      <dsp:txXfrm>
        <a:off x="59399" y="442799"/>
        <a:ext cx="3813439" cy="1098002"/>
      </dsp:txXfrm>
    </dsp:sp>
  </dsp:spTree>
</dsp:drawing>
</file>

<file path=ppt/diagrams/drawing4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0E4A7E-B004-421A-BA12-996E25172787}">
      <dsp:nvSpPr>
        <dsp:cNvPr id="0" name=""/>
        <dsp:cNvSpPr/>
      </dsp:nvSpPr>
      <dsp:spPr>
        <a:xfrm>
          <a:off x="0" y="433266"/>
          <a:ext cx="4635546" cy="27813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Токио - один из крупнейших японских морских портов и один из крупнейших морских портов в бассейне Тихого океана с годовой пропускной способностью около 100 миллионов тонн грузов.</a:t>
          </a:r>
        </a:p>
      </dsp:txBody>
      <dsp:txXfrm>
        <a:off x="81462" y="514728"/>
        <a:ext cx="4472622" cy="261840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6AB6FB-7C00-495E-8CEC-B9A9F58A7928}">
      <dsp:nvSpPr>
        <dsp:cNvPr id="0" name=""/>
        <dsp:cNvSpPr/>
      </dsp:nvSpPr>
      <dsp:spPr>
        <a:xfrm>
          <a:off x="0" y="957"/>
          <a:ext cx="11540836" cy="168516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4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История освоения Арктики и </a:t>
          </a:r>
        </a:p>
        <a:p>
          <a:pPr marL="0" lvl="0" indent="0" algn="ctr" defTabSz="195580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4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Северного морского пути</a:t>
          </a:r>
        </a:p>
      </dsp:txBody>
      <dsp:txXfrm>
        <a:off x="82263" y="83220"/>
        <a:ext cx="11376310" cy="1520639"/>
      </dsp:txXfrm>
    </dsp:sp>
  </dsp:spTree>
</dsp:drawing>
</file>

<file path=ppt/diagrams/drawing5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4E1049-DD09-4A55-B86E-06A9CF8879E4}">
      <dsp:nvSpPr>
        <dsp:cNvPr id="0" name=""/>
        <dsp:cNvSpPr/>
      </dsp:nvSpPr>
      <dsp:spPr>
        <a:xfrm>
          <a:off x="0" y="383400"/>
          <a:ext cx="3932237" cy="1216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0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Шанхай</a:t>
          </a:r>
        </a:p>
      </dsp:txBody>
      <dsp:txXfrm>
        <a:off x="59399" y="442799"/>
        <a:ext cx="3813439" cy="1098002"/>
      </dsp:txXfrm>
    </dsp:sp>
  </dsp:spTree>
</dsp:drawing>
</file>

<file path=ppt/diagrams/drawing5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E9BFC2-4451-41F7-9AD3-5902F8261982}">
      <dsp:nvSpPr>
        <dsp:cNvPr id="0" name=""/>
        <dsp:cNvSpPr/>
      </dsp:nvSpPr>
      <dsp:spPr>
        <a:xfrm>
          <a:off x="0" y="207149"/>
          <a:ext cx="5038135" cy="30228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539750" algn="just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b="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Шанхай-глубоководный морской и речной порт. Основан в 1842 г. </a:t>
          </a:r>
        </a:p>
        <a:p>
          <a:pPr marL="0" lvl="0" indent="539750" algn="just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Times New Roman" panose="02020603050405020304" pitchFamily="18" charset="0"/>
            <a:buNone/>
          </a:pPr>
          <a:r>
            <a:rPr lang="ru-RU" sz="2700" b="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Порт Шанхая является крупнейшим в мире портом по грузообороту.</a:t>
          </a:r>
        </a:p>
      </dsp:txBody>
      <dsp:txXfrm>
        <a:off x="88537" y="295686"/>
        <a:ext cx="4861061" cy="2845807"/>
      </dsp:txXfrm>
    </dsp:sp>
  </dsp:spTree>
</dsp:drawing>
</file>

<file path=ppt/diagrams/drawing5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0A8F14-C436-4D31-9F35-81A66EF1452F}">
      <dsp:nvSpPr>
        <dsp:cNvPr id="0" name=""/>
        <dsp:cNvSpPr/>
      </dsp:nvSpPr>
      <dsp:spPr>
        <a:xfrm>
          <a:off x="0" y="271595"/>
          <a:ext cx="3932237" cy="1216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0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Сингапур</a:t>
          </a:r>
        </a:p>
      </dsp:txBody>
      <dsp:txXfrm>
        <a:off x="59399" y="330994"/>
        <a:ext cx="3813439" cy="1098002"/>
      </dsp:txXfrm>
    </dsp:sp>
  </dsp:spTree>
</dsp:drawing>
</file>

<file path=ppt/diagrams/drawing5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72AB02-AAF3-4428-B40C-331BF558AB16}">
      <dsp:nvSpPr>
        <dsp:cNvPr id="0" name=""/>
        <dsp:cNvSpPr/>
      </dsp:nvSpPr>
      <dsp:spPr>
        <a:xfrm>
          <a:off x="0" y="573836"/>
          <a:ext cx="5211931" cy="34203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53975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Сингапур играет значительную роль в экономике  государства. Географическое расположение порта Сингапура повышает конкурентоспособность страны по сравнению с другими странами региона. </a:t>
          </a:r>
        </a:p>
        <a:p>
          <a:pPr marL="0" lvl="0" indent="53975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Порт Сингапура входит в число четырёх крупнейших в мире портов.</a:t>
          </a:r>
        </a:p>
      </dsp:txBody>
      <dsp:txXfrm>
        <a:off x="100178" y="674014"/>
        <a:ext cx="5011575" cy="3219973"/>
      </dsp:txXfrm>
    </dsp:sp>
  </dsp:spTree>
</dsp:drawing>
</file>

<file path=ppt/diagrams/drawing5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4E11CE-5F4F-43AE-99C8-BBE0471BDD6A}">
      <dsp:nvSpPr>
        <dsp:cNvPr id="0" name=""/>
        <dsp:cNvSpPr/>
      </dsp:nvSpPr>
      <dsp:spPr>
        <a:xfrm>
          <a:off x="0" y="0"/>
          <a:ext cx="10515600" cy="1310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marL="0" lvl="0" indent="0" algn="ctr" defTabSz="2489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6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Заключение</a:t>
          </a:r>
        </a:p>
      </dsp:txBody>
      <dsp:txXfrm>
        <a:off x="63968" y="63968"/>
        <a:ext cx="10387664" cy="1182464"/>
      </dsp:txXfrm>
    </dsp:sp>
  </dsp:spTree>
</dsp:drawing>
</file>

<file path=ppt/diagrams/drawing5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E6C0BF-1D6A-4115-8395-6CA7C238AD60}">
      <dsp:nvSpPr>
        <dsp:cNvPr id="0" name=""/>
        <dsp:cNvSpPr/>
      </dsp:nvSpPr>
      <dsp:spPr>
        <a:xfrm>
          <a:off x="10269" y="0"/>
          <a:ext cx="10505330" cy="43513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539750"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Созданное  учебное пособие «Северный морской путь: история, современность, перспективы развития» к урокам географии 7-11 классов поможет обучающимся  овладеть актуальной информацией о современном состоянии и перспективах развития СМП - главной судоходной артерии России в зоне Арктики.  </a:t>
          </a:r>
        </a:p>
        <a:p>
          <a:pPr marL="0" lvl="0" indent="539750"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Пособие может использоваться при изучении тем: «Северный Ледовитый океан», «Евразия: образ материка», «Моря, омывающие Россию»,  «Экономические районы России», «Развитие экономических связей России».</a:t>
          </a:r>
        </a:p>
      </dsp:txBody>
      <dsp:txXfrm>
        <a:off x="137715" y="127446"/>
        <a:ext cx="10250438" cy="409644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6D2E53-4714-4272-97D1-0121B27DC901}">
      <dsp:nvSpPr>
        <dsp:cNvPr id="0" name=""/>
        <dsp:cNvSpPr/>
      </dsp:nvSpPr>
      <dsp:spPr>
        <a:xfrm>
          <a:off x="0" y="1305401"/>
          <a:ext cx="10633364" cy="1740535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9FFD7F-1FD3-4EC0-A302-F7E459416CA8}">
      <dsp:nvSpPr>
        <dsp:cNvPr id="0" name=""/>
        <dsp:cNvSpPr/>
      </dsp:nvSpPr>
      <dsp:spPr>
        <a:xfrm>
          <a:off x="146" y="72045"/>
          <a:ext cx="1937339" cy="14523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1733-1743гг.</a:t>
          </a:r>
        </a:p>
      </dsp:txBody>
      <dsp:txXfrm>
        <a:off x="146" y="72045"/>
        <a:ext cx="1937339" cy="1452354"/>
      </dsp:txXfrm>
    </dsp:sp>
    <dsp:sp modelId="{F787645A-E00B-4E8E-976A-A9C6DE24C0E9}">
      <dsp:nvSpPr>
        <dsp:cNvPr id="0" name=""/>
        <dsp:cNvSpPr/>
      </dsp:nvSpPr>
      <dsp:spPr>
        <a:xfrm>
          <a:off x="723540" y="1955330"/>
          <a:ext cx="435133" cy="4351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8BD583-95ED-4739-ABC0-63FB99B91618}">
      <dsp:nvSpPr>
        <dsp:cNvPr id="0" name=""/>
        <dsp:cNvSpPr/>
      </dsp:nvSpPr>
      <dsp:spPr>
        <a:xfrm>
          <a:off x="2022415" y="2610802"/>
          <a:ext cx="1846414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1926-1935гг.</a:t>
          </a:r>
        </a:p>
      </dsp:txBody>
      <dsp:txXfrm>
        <a:off x="2022415" y="2610802"/>
        <a:ext cx="1846414" cy="1740535"/>
      </dsp:txXfrm>
    </dsp:sp>
    <dsp:sp modelId="{D3E3A7E2-7E31-4DF9-9881-BC7512FE2008}">
      <dsp:nvSpPr>
        <dsp:cNvPr id="0" name=""/>
        <dsp:cNvSpPr/>
      </dsp:nvSpPr>
      <dsp:spPr>
        <a:xfrm>
          <a:off x="2464821" y="1958102"/>
          <a:ext cx="435133" cy="4351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EAB303-3FD1-490B-A9BD-B0443BDBE51C}">
      <dsp:nvSpPr>
        <dsp:cNvPr id="0" name=""/>
        <dsp:cNvSpPr/>
      </dsp:nvSpPr>
      <dsp:spPr>
        <a:xfrm>
          <a:off x="3953759" y="0"/>
          <a:ext cx="2049089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1941-1945гг.</a:t>
          </a:r>
        </a:p>
      </dsp:txBody>
      <dsp:txXfrm>
        <a:off x="3953759" y="0"/>
        <a:ext cx="2049089" cy="1740535"/>
      </dsp:txXfrm>
    </dsp:sp>
    <dsp:sp modelId="{9EC03688-B795-41BD-898E-CE9E25F3F215}">
      <dsp:nvSpPr>
        <dsp:cNvPr id="0" name=""/>
        <dsp:cNvSpPr/>
      </dsp:nvSpPr>
      <dsp:spPr>
        <a:xfrm>
          <a:off x="4503334" y="1944247"/>
          <a:ext cx="435133" cy="4351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CA36A1-C556-4651-BF40-42366E0E7301}">
      <dsp:nvSpPr>
        <dsp:cNvPr id="0" name=""/>
        <dsp:cNvSpPr/>
      </dsp:nvSpPr>
      <dsp:spPr>
        <a:xfrm>
          <a:off x="6087778" y="2610802"/>
          <a:ext cx="1698586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1956гг-н.в</a:t>
          </a:r>
        </a:p>
      </dsp:txBody>
      <dsp:txXfrm>
        <a:off x="6087778" y="2610802"/>
        <a:ext cx="1698586" cy="1740535"/>
      </dsp:txXfrm>
    </dsp:sp>
    <dsp:sp modelId="{8AEF8831-6954-425D-8BE9-5F364641447A}">
      <dsp:nvSpPr>
        <dsp:cNvPr id="0" name=""/>
        <dsp:cNvSpPr/>
      </dsp:nvSpPr>
      <dsp:spPr>
        <a:xfrm>
          <a:off x="6511685" y="1944247"/>
          <a:ext cx="435133" cy="4351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ACAF4D-F052-428E-BF03-FADB8B8EA32A}">
      <dsp:nvSpPr>
        <dsp:cNvPr id="0" name=""/>
        <dsp:cNvSpPr/>
      </dsp:nvSpPr>
      <dsp:spPr>
        <a:xfrm>
          <a:off x="7871294" y="0"/>
          <a:ext cx="1698586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2013гг-н.в</a:t>
          </a:r>
        </a:p>
      </dsp:txBody>
      <dsp:txXfrm>
        <a:off x="7871294" y="0"/>
        <a:ext cx="1698586" cy="1740535"/>
      </dsp:txXfrm>
    </dsp:sp>
    <dsp:sp modelId="{EDEA7013-CCBD-4586-B140-A2933EA6DB93}">
      <dsp:nvSpPr>
        <dsp:cNvPr id="0" name=""/>
        <dsp:cNvSpPr/>
      </dsp:nvSpPr>
      <dsp:spPr>
        <a:xfrm>
          <a:off x="8503020" y="1958102"/>
          <a:ext cx="435133" cy="4351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54B1FF-6D1C-43B3-A350-829B989BBAF2}">
      <dsp:nvSpPr>
        <dsp:cNvPr id="0" name=""/>
        <dsp:cNvSpPr/>
      </dsp:nvSpPr>
      <dsp:spPr>
        <a:xfrm>
          <a:off x="5746" y="0"/>
          <a:ext cx="5888254" cy="33467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53975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Великая Северная экспедиция </a:t>
          </a:r>
          <a:r>
            <a:rPr lang="ru-RU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 </a:t>
          </a:r>
          <a:r>
            <a:rPr lang="ru-RU" sz="20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— ряд географических экспедиций вдоль арктического побережья Сибири, к берегам Северной Америки и Японии во второй четверти XVIII века. </a:t>
          </a:r>
        </a:p>
        <a:p>
          <a:pPr marL="0" lvl="0" indent="53975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Разработкой и теоретическим обоснованием экспедиции по Северо-Восточному проходу занимался М. В. Ломоносов, связывавший свои планы с экспедицией В. Я. Чичагова (1764—1766), считавшего возможным плаванье через полюс к странам Дальнего Востока.</a:t>
          </a:r>
        </a:p>
      </dsp:txBody>
      <dsp:txXfrm>
        <a:off x="103768" y="98022"/>
        <a:ext cx="5692210" cy="315066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8509E0-841D-4D38-A059-F8F6B9D95AEF}">
      <dsp:nvSpPr>
        <dsp:cNvPr id="0" name=""/>
        <dsp:cNvSpPr/>
      </dsp:nvSpPr>
      <dsp:spPr>
        <a:xfrm>
          <a:off x="0" y="0"/>
          <a:ext cx="10515600" cy="1310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marL="0" lvl="0" indent="0" algn="ctr" defTabSz="2489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6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История освоения в СССР</a:t>
          </a:r>
        </a:p>
      </dsp:txBody>
      <dsp:txXfrm>
        <a:off x="63968" y="63968"/>
        <a:ext cx="10387664" cy="118246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3DBDC3-8E1F-4F42-9F4B-13C1956A037F}">
      <dsp:nvSpPr>
        <dsp:cNvPr id="0" name=""/>
        <dsp:cNvSpPr/>
      </dsp:nvSpPr>
      <dsp:spPr>
        <a:xfrm>
          <a:off x="8307" y="0"/>
          <a:ext cx="8498383" cy="36714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539750" algn="just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9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Еще в 1926 году постановлением Президиума ЦИК СССР были определены границы советского сектора Арктики — от Кольского полуострова через Северный Полюс до Берингова пролива. </a:t>
          </a:r>
        </a:p>
        <a:p>
          <a:pPr marL="0" lvl="0" indent="539750" algn="just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9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1930-е годы усилилась необходимость к освоению СМП — не только в экономических целях, но и в военных, ибо усиливалась угроза наступления новой мировой войны. </a:t>
          </a:r>
        </a:p>
      </dsp:txBody>
      <dsp:txXfrm>
        <a:off x="115840" y="107533"/>
        <a:ext cx="8283317" cy="34563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CCB9-31CE-4E99-A84A-32BF793A81BF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9CC4F-9C9E-4EAC-9C94-439D21A5A8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081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CCB9-31CE-4E99-A84A-32BF793A81BF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9CC4F-9C9E-4EAC-9C94-439D21A5A8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408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CCB9-31CE-4E99-A84A-32BF793A81BF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9CC4F-9C9E-4EAC-9C94-439D21A5A8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8661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CCB9-31CE-4E99-A84A-32BF793A81BF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9CC4F-9C9E-4EAC-9C94-439D21A5A8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871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CCB9-31CE-4E99-A84A-32BF793A81BF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9CC4F-9C9E-4EAC-9C94-439D21A5A8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962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CCB9-31CE-4E99-A84A-32BF793A81BF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9CC4F-9C9E-4EAC-9C94-439D21A5A8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783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CCB9-31CE-4E99-A84A-32BF793A81BF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9CC4F-9C9E-4EAC-9C94-439D21A5A8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460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CCB9-31CE-4E99-A84A-32BF793A81BF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9CC4F-9C9E-4EAC-9C94-439D21A5A8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711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CCB9-31CE-4E99-A84A-32BF793A81BF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9CC4F-9C9E-4EAC-9C94-439D21A5A8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674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CCB9-31CE-4E99-A84A-32BF793A81BF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9CC4F-9C9E-4EAC-9C94-439D21A5A8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948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CCB9-31CE-4E99-A84A-32BF793A81BF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9CC4F-9C9E-4EAC-9C94-439D21A5A8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371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8CCB9-31CE-4E99-A84A-32BF793A81BF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9CC4F-9C9E-4EAC-9C94-439D21A5A8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167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9.xml"/><Relationship Id="rId13" Type="http://schemas.openxmlformats.org/officeDocument/2006/relationships/image" Target="../media/image15.png"/><Relationship Id="rId3" Type="http://schemas.openxmlformats.org/officeDocument/2006/relationships/diagramLayout" Target="../diagrams/layout18.xml"/><Relationship Id="rId7" Type="http://schemas.openxmlformats.org/officeDocument/2006/relationships/diagramData" Target="../diagrams/data19.xml"/><Relationship Id="rId12" Type="http://schemas.openxmlformats.org/officeDocument/2006/relationships/slide" Target="slide11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11" Type="http://schemas.microsoft.com/office/2007/relationships/diagramDrawing" Target="../diagrams/drawing19.xml"/><Relationship Id="rId5" Type="http://schemas.openxmlformats.org/officeDocument/2006/relationships/diagramColors" Target="../diagrams/colors18.xml"/><Relationship Id="rId10" Type="http://schemas.openxmlformats.org/officeDocument/2006/relationships/diagramColors" Target="../diagrams/colors19.xml"/><Relationship Id="rId4" Type="http://schemas.openxmlformats.org/officeDocument/2006/relationships/diagramQuickStyle" Target="../diagrams/quickStyle18.xml"/><Relationship Id="rId9" Type="http://schemas.openxmlformats.org/officeDocument/2006/relationships/diagramQuickStyle" Target="../diagrams/quickStyle1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slide" Target="slide12.xml"/><Relationship Id="rId7" Type="http://schemas.openxmlformats.org/officeDocument/2006/relationships/slide" Target="slide14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slide" Target="slide15.xml"/><Relationship Id="rId11" Type="http://schemas.openxmlformats.org/officeDocument/2006/relationships/image" Target="../media/image5.png"/><Relationship Id="rId5" Type="http://schemas.openxmlformats.org/officeDocument/2006/relationships/slide" Target="slide16.xml"/><Relationship Id="rId10" Type="http://schemas.openxmlformats.org/officeDocument/2006/relationships/slide" Target="slide4.xml"/><Relationship Id="rId4" Type="http://schemas.openxmlformats.org/officeDocument/2006/relationships/slide" Target="slide17.xml"/><Relationship Id="rId9" Type="http://schemas.openxmlformats.org/officeDocument/2006/relationships/slide" Target="slide1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1.xml"/><Relationship Id="rId13" Type="http://schemas.openxmlformats.org/officeDocument/2006/relationships/slide" Target="slide11.xml"/><Relationship Id="rId3" Type="http://schemas.openxmlformats.org/officeDocument/2006/relationships/diagramLayout" Target="../diagrams/layout20.xml"/><Relationship Id="rId7" Type="http://schemas.openxmlformats.org/officeDocument/2006/relationships/diagramData" Target="../diagrams/data21.xml"/><Relationship Id="rId12" Type="http://schemas.openxmlformats.org/officeDocument/2006/relationships/image" Target="../media/image17.jpeg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0.xml"/><Relationship Id="rId11" Type="http://schemas.microsoft.com/office/2007/relationships/diagramDrawing" Target="../diagrams/drawing21.xml"/><Relationship Id="rId5" Type="http://schemas.openxmlformats.org/officeDocument/2006/relationships/diagramColors" Target="../diagrams/colors20.xml"/><Relationship Id="rId10" Type="http://schemas.openxmlformats.org/officeDocument/2006/relationships/diagramColors" Target="../diagrams/colors21.xml"/><Relationship Id="rId4" Type="http://schemas.openxmlformats.org/officeDocument/2006/relationships/diagramQuickStyle" Target="../diagrams/quickStyle20.xml"/><Relationship Id="rId9" Type="http://schemas.openxmlformats.org/officeDocument/2006/relationships/diagramQuickStyle" Target="../diagrams/quickStyle2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3.xml"/><Relationship Id="rId13" Type="http://schemas.openxmlformats.org/officeDocument/2006/relationships/slide" Target="slide11.xml"/><Relationship Id="rId3" Type="http://schemas.openxmlformats.org/officeDocument/2006/relationships/diagramLayout" Target="../diagrams/layout22.xml"/><Relationship Id="rId7" Type="http://schemas.openxmlformats.org/officeDocument/2006/relationships/image" Target="../media/image18.jpeg"/><Relationship Id="rId12" Type="http://schemas.microsoft.com/office/2007/relationships/diagramDrawing" Target="../diagrams/drawing23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2.xml"/><Relationship Id="rId11" Type="http://schemas.openxmlformats.org/officeDocument/2006/relationships/diagramColors" Target="../diagrams/colors23.xml"/><Relationship Id="rId5" Type="http://schemas.openxmlformats.org/officeDocument/2006/relationships/diagramColors" Target="../diagrams/colors22.xml"/><Relationship Id="rId10" Type="http://schemas.openxmlformats.org/officeDocument/2006/relationships/diagramQuickStyle" Target="../diagrams/quickStyle23.xml"/><Relationship Id="rId4" Type="http://schemas.openxmlformats.org/officeDocument/2006/relationships/diagramQuickStyle" Target="../diagrams/quickStyle22.xml"/><Relationship Id="rId9" Type="http://schemas.openxmlformats.org/officeDocument/2006/relationships/diagramLayout" Target="../diagrams/layout2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5.xml"/><Relationship Id="rId13" Type="http://schemas.openxmlformats.org/officeDocument/2006/relationships/slide" Target="slide11.xml"/><Relationship Id="rId3" Type="http://schemas.openxmlformats.org/officeDocument/2006/relationships/diagramLayout" Target="../diagrams/layout24.xml"/><Relationship Id="rId7" Type="http://schemas.openxmlformats.org/officeDocument/2006/relationships/image" Target="../media/image19.jpeg"/><Relationship Id="rId12" Type="http://schemas.microsoft.com/office/2007/relationships/diagramDrawing" Target="../diagrams/drawing25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24.xml"/><Relationship Id="rId11" Type="http://schemas.openxmlformats.org/officeDocument/2006/relationships/diagramColors" Target="../diagrams/colors25.xml"/><Relationship Id="rId5" Type="http://schemas.openxmlformats.org/officeDocument/2006/relationships/diagramColors" Target="../diagrams/colors24.xml"/><Relationship Id="rId10" Type="http://schemas.openxmlformats.org/officeDocument/2006/relationships/diagramQuickStyle" Target="../diagrams/quickStyle25.xml"/><Relationship Id="rId4" Type="http://schemas.openxmlformats.org/officeDocument/2006/relationships/diagramQuickStyle" Target="../diagrams/quickStyle24.xml"/><Relationship Id="rId9" Type="http://schemas.openxmlformats.org/officeDocument/2006/relationships/diagramLayout" Target="../diagrams/layout2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7.xml"/><Relationship Id="rId13" Type="http://schemas.openxmlformats.org/officeDocument/2006/relationships/slide" Target="slide11.xml"/><Relationship Id="rId3" Type="http://schemas.openxmlformats.org/officeDocument/2006/relationships/diagramLayout" Target="../diagrams/layout26.xml"/><Relationship Id="rId7" Type="http://schemas.openxmlformats.org/officeDocument/2006/relationships/image" Target="../media/image20.jpeg"/><Relationship Id="rId12" Type="http://schemas.microsoft.com/office/2007/relationships/diagramDrawing" Target="../diagrams/drawing27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6.xml"/><Relationship Id="rId11" Type="http://schemas.openxmlformats.org/officeDocument/2006/relationships/diagramColors" Target="../diagrams/colors27.xml"/><Relationship Id="rId5" Type="http://schemas.openxmlformats.org/officeDocument/2006/relationships/diagramColors" Target="../diagrams/colors26.xml"/><Relationship Id="rId10" Type="http://schemas.openxmlformats.org/officeDocument/2006/relationships/diagramQuickStyle" Target="../diagrams/quickStyle27.xml"/><Relationship Id="rId4" Type="http://schemas.openxmlformats.org/officeDocument/2006/relationships/diagramQuickStyle" Target="../diagrams/quickStyle26.xml"/><Relationship Id="rId9" Type="http://schemas.openxmlformats.org/officeDocument/2006/relationships/diagramLayout" Target="../diagrams/layout2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9.xml"/><Relationship Id="rId13" Type="http://schemas.openxmlformats.org/officeDocument/2006/relationships/slide" Target="slide11.xml"/><Relationship Id="rId3" Type="http://schemas.openxmlformats.org/officeDocument/2006/relationships/diagramLayout" Target="../diagrams/layout28.xml"/><Relationship Id="rId7" Type="http://schemas.openxmlformats.org/officeDocument/2006/relationships/image" Target="../media/image21.jpeg"/><Relationship Id="rId12" Type="http://schemas.microsoft.com/office/2007/relationships/diagramDrawing" Target="../diagrams/drawing29.xml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8.xml"/><Relationship Id="rId11" Type="http://schemas.openxmlformats.org/officeDocument/2006/relationships/diagramColors" Target="../diagrams/colors29.xml"/><Relationship Id="rId5" Type="http://schemas.openxmlformats.org/officeDocument/2006/relationships/diagramColors" Target="../diagrams/colors28.xml"/><Relationship Id="rId10" Type="http://schemas.openxmlformats.org/officeDocument/2006/relationships/diagramQuickStyle" Target="../diagrams/quickStyle29.xml"/><Relationship Id="rId4" Type="http://schemas.openxmlformats.org/officeDocument/2006/relationships/diagramQuickStyle" Target="../diagrams/quickStyle28.xml"/><Relationship Id="rId9" Type="http://schemas.openxmlformats.org/officeDocument/2006/relationships/diagramLayout" Target="../diagrams/layout29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1.xml"/><Relationship Id="rId13" Type="http://schemas.openxmlformats.org/officeDocument/2006/relationships/slide" Target="slide11.xml"/><Relationship Id="rId3" Type="http://schemas.openxmlformats.org/officeDocument/2006/relationships/diagramLayout" Target="../diagrams/layout30.xml"/><Relationship Id="rId7" Type="http://schemas.openxmlformats.org/officeDocument/2006/relationships/image" Target="../media/image22.jpeg"/><Relationship Id="rId12" Type="http://schemas.microsoft.com/office/2007/relationships/diagramDrawing" Target="../diagrams/drawing31.xml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30.xml"/><Relationship Id="rId11" Type="http://schemas.openxmlformats.org/officeDocument/2006/relationships/diagramColors" Target="../diagrams/colors31.xml"/><Relationship Id="rId5" Type="http://schemas.openxmlformats.org/officeDocument/2006/relationships/diagramColors" Target="../diagrams/colors30.xml"/><Relationship Id="rId10" Type="http://schemas.openxmlformats.org/officeDocument/2006/relationships/diagramQuickStyle" Target="../diagrams/quickStyle31.xml"/><Relationship Id="rId4" Type="http://schemas.openxmlformats.org/officeDocument/2006/relationships/diagramQuickStyle" Target="../diagrams/quickStyle30.xml"/><Relationship Id="rId9" Type="http://schemas.openxmlformats.org/officeDocument/2006/relationships/diagramLayout" Target="../diagrams/layout3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3.xml"/><Relationship Id="rId13" Type="http://schemas.openxmlformats.org/officeDocument/2006/relationships/slide" Target="slide11.xml"/><Relationship Id="rId3" Type="http://schemas.openxmlformats.org/officeDocument/2006/relationships/diagramLayout" Target="../diagrams/layout32.xml"/><Relationship Id="rId7" Type="http://schemas.openxmlformats.org/officeDocument/2006/relationships/image" Target="../media/image23.jpeg"/><Relationship Id="rId12" Type="http://schemas.microsoft.com/office/2007/relationships/diagramDrawing" Target="../diagrams/drawing33.xml"/><Relationship Id="rId2" Type="http://schemas.openxmlformats.org/officeDocument/2006/relationships/diagramData" Target="../diagrams/data32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32.xml"/><Relationship Id="rId11" Type="http://schemas.openxmlformats.org/officeDocument/2006/relationships/diagramColors" Target="../diagrams/colors33.xml"/><Relationship Id="rId5" Type="http://schemas.openxmlformats.org/officeDocument/2006/relationships/diagramColors" Target="../diagrams/colors32.xml"/><Relationship Id="rId10" Type="http://schemas.openxmlformats.org/officeDocument/2006/relationships/diagramQuickStyle" Target="../diagrams/quickStyle33.xml"/><Relationship Id="rId4" Type="http://schemas.openxmlformats.org/officeDocument/2006/relationships/diagramQuickStyle" Target="../diagrams/quickStyle32.xml"/><Relationship Id="rId9" Type="http://schemas.openxmlformats.org/officeDocument/2006/relationships/diagramLayout" Target="../diagrams/layout3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5.xml"/><Relationship Id="rId3" Type="http://schemas.openxmlformats.org/officeDocument/2006/relationships/diagramData" Target="../diagrams/data34.xml"/><Relationship Id="rId7" Type="http://schemas.microsoft.com/office/2007/relationships/diagramDrawing" Target="../diagrams/drawing34.xml"/><Relationship Id="rId12" Type="http://schemas.microsoft.com/office/2007/relationships/diagramDrawing" Target="../diagrams/drawing35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4.xml"/><Relationship Id="rId11" Type="http://schemas.openxmlformats.org/officeDocument/2006/relationships/diagramColors" Target="../diagrams/colors35.xml"/><Relationship Id="rId5" Type="http://schemas.openxmlformats.org/officeDocument/2006/relationships/diagramQuickStyle" Target="../diagrams/quickStyle34.xml"/><Relationship Id="rId10" Type="http://schemas.openxmlformats.org/officeDocument/2006/relationships/diagramQuickStyle" Target="../diagrams/quickStyle35.xml"/><Relationship Id="rId4" Type="http://schemas.openxmlformats.org/officeDocument/2006/relationships/diagramLayout" Target="../diagrams/layout34.xml"/><Relationship Id="rId9" Type="http://schemas.openxmlformats.org/officeDocument/2006/relationships/diagramLayout" Target="../diagrams/layout3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7.xml"/><Relationship Id="rId3" Type="http://schemas.openxmlformats.org/officeDocument/2006/relationships/diagramData" Target="../diagrams/data36.xml"/><Relationship Id="rId7" Type="http://schemas.microsoft.com/office/2007/relationships/diagramDrawing" Target="../diagrams/drawing36.xml"/><Relationship Id="rId12" Type="http://schemas.microsoft.com/office/2007/relationships/diagramDrawing" Target="../diagrams/drawing37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6.xml"/><Relationship Id="rId11" Type="http://schemas.openxmlformats.org/officeDocument/2006/relationships/diagramColors" Target="../diagrams/colors37.xml"/><Relationship Id="rId5" Type="http://schemas.openxmlformats.org/officeDocument/2006/relationships/diagramQuickStyle" Target="../diagrams/quickStyle36.xml"/><Relationship Id="rId10" Type="http://schemas.openxmlformats.org/officeDocument/2006/relationships/diagramQuickStyle" Target="../diagrams/quickStyle37.xml"/><Relationship Id="rId4" Type="http://schemas.openxmlformats.org/officeDocument/2006/relationships/diagramLayout" Target="../diagrams/layout36.xml"/><Relationship Id="rId9" Type="http://schemas.openxmlformats.org/officeDocument/2006/relationships/diagramLayout" Target="../diagrams/layout3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9.xml"/><Relationship Id="rId13" Type="http://schemas.openxmlformats.org/officeDocument/2006/relationships/diagramData" Target="../diagrams/data40.xml"/><Relationship Id="rId18" Type="http://schemas.openxmlformats.org/officeDocument/2006/relationships/slide" Target="slide22.xml"/><Relationship Id="rId3" Type="http://schemas.openxmlformats.org/officeDocument/2006/relationships/diagramData" Target="../diagrams/data38.xml"/><Relationship Id="rId7" Type="http://schemas.microsoft.com/office/2007/relationships/diagramDrawing" Target="../diagrams/drawing38.xml"/><Relationship Id="rId12" Type="http://schemas.microsoft.com/office/2007/relationships/diagramDrawing" Target="../diagrams/drawing39.xml"/><Relationship Id="rId17" Type="http://schemas.microsoft.com/office/2007/relationships/diagramDrawing" Target="../diagrams/drawing40.xml"/><Relationship Id="rId2" Type="http://schemas.openxmlformats.org/officeDocument/2006/relationships/chart" Target="../charts/chart1.xml"/><Relationship Id="rId16" Type="http://schemas.openxmlformats.org/officeDocument/2006/relationships/diagramColors" Target="../diagrams/colors40.xml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8.xml"/><Relationship Id="rId11" Type="http://schemas.openxmlformats.org/officeDocument/2006/relationships/diagramColors" Target="../diagrams/colors39.xml"/><Relationship Id="rId5" Type="http://schemas.openxmlformats.org/officeDocument/2006/relationships/diagramQuickStyle" Target="../diagrams/quickStyle38.xml"/><Relationship Id="rId15" Type="http://schemas.openxmlformats.org/officeDocument/2006/relationships/diagramQuickStyle" Target="../diagrams/quickStyle40.xml"/><Relationship Id="rId10" Type="http://schemas.openxmlformats.org/officeDocument/2006/relationships/diagramQuickStyle" Target="../diagrams/quickStyle39.xml"/><Relationship Id="rId19" Type="http://schemas.openxmlformats.org/officeDocument/2006/relationships/slide" Target="slide11.xml"/><Relationship Id="rId4" Type="http://schemas.openxmlformats.org/officeDocument/2006/relationships/diagramLayout" Target="../diagrams/layout38.xml"/><Relationship Id="rId9" Type="http://schemas.openxmlformats.org/officeDocument/2006/relationships/diagramLayout" Target="../diagrams/layout39.xml"/><Relationship Id="rId14" Type="http://schemas.openxmlformats.org/officeDocument/2006/relationships/diagramLayout" Target="../diagrams/layout4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1.xml"/><Relationship Id="rId7" Type="http://schemas.microsoft.com/office/2007/relationships/diagramDrawing" Target="../diagrams/drawing41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1.xml"/><Relationship Id="rId5" Type="http://schemas.openxmlformats.org/officeDocument/2006/relationships/diagramQuickStyle" Target="../diagrams/quickStyle41.xml"/><Relationship Id="rId4" Type="http://schemas.openxmlformats.org/officeDocument/2006/relationships/diagramLayout" Target="../diagrams/layout4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3.xml"/><Relationship Id="rId13" Type="http://schemas.openxmlformats.org/officeDocument/2006/relationships/image" Target="../media/image27.png"/><Relationship Id="rId18" Type="http://schemas.microsoft.com/office/2007/relationships/diagramDrawing" Target="../diagrams/drawing44.xml"/><Relationship Id="rId3" Type="http://schemas.openxmlformats.org/officeDocument/2006/relationships/diagramLayout" Target="../diagrams/layout42.xml"/><Relationship Id="rId21" Type="http://schemas.openxmlformats.org/officeDocument/2006/relationships/diagramQuickStyle" Target="../diagrams/quickStyle45.xml"/><Relationship Id="rId7" Type="http://schemas.openxmlformats.org/officeDocument/2006/relationships/diagramData" Target="../diagrams/data43.xml"/><Relationship Id="rId12" Type="http://schemas.openxmlformats.org/officeDocument/2006/relationships/slide" Target="slide24.xml"/><Relationship Id="rId17" Type="http://schemas.openxmlformats.org/officeDocument/2006/relationships/diagramColors" Target="../diagrams/colors44.xml"/><Relationship Id="rId2" Type="http://schemas.openxmlformats.org/officeDocument/2006/relationships/diagramData" Target="../diagrams/data42.xml"/><Relationship Id="rId16" Type="http://schemas.openxmlformats.org/officeDocument/2006/relationships/diagramQuickStyle" Target="../diagrams/quickStyle44.xml"/><Relationship Id="rId20" Type="http://schemas.openxmlformats.org/officeDocument/2006/relationships/diagramLayout" Target="../diagrams/layout4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2.xml"/><Relationship Id="rId11" Type="http://schemas.microsoft.com/office/2007/relationships/diagramDrawing" Target="../diagrams/drawing43.xml"/><Relationship Id="rId5" Type="http://schemas.openxmlformats.org/officeDocument/2006/relationships/diagramColors" Target="../diagrams/colors42.xml"/><Relationship Id="rId15" Type="http://schemas.openxmlformats.org/officeDocument/2006/relationships/diagramLayout" Target="../diagrams/layout44.xml"/><Relationship Id="rId23" Type="http://schemas.microsoft.com/office/2007/relationships/diagramDrawing" Target="../diagrams/drawing45.xml"/><Relationship Id="rId10" Type="http://schemas.openxmlformats.org/officeDocument/2006/relationships/diagramColors" Target="../diagrams/colors43.xml"/><Relationship Id="rId19" Type="http://schemas.openxmlformats.org/officeDocument/2006/relationships/diagramData" Target="../diagrams/data45.xml"/><Relationship Id="rId4" Type="http://schemas.openxmlformats.org/officeDocument/2006/relationships/diagramQuickStyle" Target="../diagrams/quickStyle42.xml"/><Relationship Id="rId9" Type="http://schemas.openxmlformats.org/officeDocument/2006/relationships/diagramQuickStyle" Target="../diagrams/quickStyle43.xml"/><Relationship Id="rId14" Type="http://schemas.openxmlformats.org/officeDocument/2006/relationships/diagramData" Target="../diagrams/data44.xml"/><Relationship Id="rId22" Type="http://schemas.openxmlformats.org/officeDocument/2006/relationships/diagramColors" Target="../diagrams/colors45.xml"/></Relationships>
</file>

<file path=ppt/slides/_rels/slide24.xml.rels><?xml version="1.0" encoding="UTF-8" standalone="yes" ?><Relationships xmlns="http://schemas.openxmlformats.org/package/2006/relationships"><Relationship Id="rId8" Target="../media/image29.png" Type="http://schemas.openxmlformats.org/officeDocument/2006/relationships/image"/><Relationship Id="rId3" Target="slide25.xml" Type="http://schemas.openxmlformats.org/officeDocument/2006/relationships/slide"/><Relationship Id="rId7" Target="slide29.xml" Type="http://schemas.openxmlformats.org/officeDocument/2006/relationships/slide"/><Relationship Id="rId2" Target="../media/image28.png" Type="http://schemas.openxmlformats.org/officeDocument/2006/relationships/image"/><Relationship Id="rId1" Target="../slideLayouts/slideLayout7.xml" Type="http://schemas.openxmlformats.org/officeDocument/2006/relationships/slideLayout"/><Relationship Id="rId6" Target="slide28.xml" Type="http://schemas.openxmlformats.org/officeDocument/2006/relationships/slide"/><Relationship Id="rId5" Target="slide26.xml" Type="http://schemas.openxmlformats.org/officeDocument/2006/relationships/slide"/><Relationship Id="rId4" Target="slide27.xml" Type="http://schemas.openxmlformats.org/officeDocument/2006/relationships/slide"/><Relationship Id="rId9" Target="../media/image30.jpeg" Type="http://schemas.openxmlformats.org/officeDocument/2006/relationships/image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7.xml"/><Relationship Id="rId13" Type="http://schemas.openxmlformats.org/officeDocument/2006/relationships/image" Target="../media/image31.jpeg"/><Relationship Id="rId3" Type="http://schemas.openxmlformats.org/officeDocument/2006/relationships/diagramLayout" Target="../diagrams/layout46.xml"/><Relationship Id="rId7" Type="http://schemas.openxmlformats.org/officeDocument/2006/relationships/diagramData" Target="../diagrams/data47.xml"/><Relationship Id="rId12" Type="http://schemas.openxmlformats.org/officeDocument/2006/relationships/slide" Target="slide24.xml"/><Relationship Id="rId2" Type="http://schemas.openxmlformats.org/officeDocument/2006/relationships/diagramData" Target="../diagrams/data46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46.xml"/><Relationship Id="rId11" Type="http://schemas.microsoft.com/office/2007/relationships/diagramDrawing" Target="../diagrams/drawing47.xml"/><Relationship Id="rId5" Type="http://schemas.openxmlformats.org/officeDocument/2006/relationships/diagramColors" Target="../diagrams/colors46.xml"/><Relationship Id="rId10" Type="http://schemas.openxmlformats.org/officeDocument/2006/relationships/diagramColors" Target="../diagrams/colors47.xml"/><Relationship Id="rId4" Type="http://schemas.openxmlformats.org/officeDocument/2006/relationships/diagramQuickStyle" Target="../diagrams/quickStyle46.xml"/><Relationship Id="rId9" Type="http://schemas.openxmlformats.org/officeDocument/2006/relationships/diagramQuickStyle" Target="../diagrams/quickStyle4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9.xml"/><Relationship Id="rId13" Type="http://schemas.openxmlformats.org/officeDocument/2006/relationships/image" Target="../media/image32.jpeg"/><Relationship Id="rId3" Type="http://schemas.openxmlformats.org/officeDocument/2006/relationships/diagramLayout" Target="../diagrams/layout48.xml"/><Relationship Id="rId7" Type="http://schemas.openxmlformats.org/officeDocument/2006/relationships/diagramData" Target="../diagrams/data49.xml"/><Relationship Id="rId12" Type="http://schemas.openxmlformats.org/officeDocument/2006/relationships/slide" Target="slide24.xml"/><Relationship Id="rId2" Type="http://schemas.openxmlformats.org/officeDocument/2006/relationships/diagramData" Target="../diagrams/data48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48.xml"/><Relationship Id="rId11" Type="http://schemas.microsoft.com/office/2007/relationships/diagramDrawing" Target="../diagrams/drawing49.xml"/><Relationship Id="rId5" Type="http://schemas.openxmlformats.org/officeDocument/2006/relationships/diagramColors" Target="../diagrams/colors48.xml"/><Relationship Id="rId10" Type="http://schemas.openxmlformats.org/officeDocument/2006/relationships/diagramColors" Target="../diagrams/colors49.xml"/><Relationship Id="rId4" Type="http://schemas.openxmlformats.org/officeDocument/2006/relationships/diagramQuickStyle" Target="../diagrams/quickStyle48.xml"/><Relationship Id="rId9" Type="http://schemas.openxmlformats.org/officeDocument/2006/relationships/diagramQuickStyle" Target="../diagrams/quickStyle49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1.xml"/><Relationship Id="rId13" Type="http://schemas.openxmlformats.org/officeDocument/2006/relationships/image" Target="../media/image33.jpeg"/><Relationship Id="rId3" Type="http://schemas.openxmlformats.org/officeDocument/2006/relationships/diagramLayout" Target="../diagrams/layout50.xml"/><Relationship Id="rId7" Type="http://schemas.openxmlformats.org/officeDocument/2006/relationships/diagramData" Target="../diagrams/data51.xml"/><Relationship Id="rId12" Type="http://schemas.openxmlformats.org/officeDocument/2006/relationships/slide" Target="slide24.xml"/><Relationship Id="rId2" Type="http://schemas.openxmlformats.org/officeDocument/2006/relationships/diagramData" Target="../diagrams/data50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50.xml"/><Relationship Id="rId11" Type="http://schemas.microsoft.com/office/2007/relationships/diagramDrawing" Target="../diagrams/drawing51.xml"/><Relationship Id="rId5" Type="http://schemas.openxmlformats.org/officeDocument/2006/relationships/diagramColors" Target="../diagrams/colors50.xml"/><Relationship Id="rId10" Type="http://schemas.openxmlformats.org/officeDocument/2006/relationships/diagramColors" Target="../diagrams/colors51.xml"/><Relationship Id="rId4" Type="http://schemas.openxmlformats.org/officeDocument/2006/relationships/diagramQuickStyle" Target="../diagrams/quickStyle50.xml"/><Relationship Id="rId9" Type="http://schemas.openxmlformats.org/officeDocument/2006/relationships/diagramQuickStyle" Target="../diagrams/quickStyle5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3.xml"/><Relationship Id="rId13" Type="http://schemas.openxmlformats.org/officeDocument/2006/relationships/image" Target="../media/image34.jpeg"/><Relationship Id="rId3" Type="http://schemas.openxmlformats.org/officeDocument/2006/relationships/diagramLayout" Target="../diagrams/layout52.xml"/><Relationship Id="rId7" Type="http://schemas.openxmlformats.org/officeDocument/2006/relationships/diagramData" Target="../diagrams/data53.xml"/><Relationship Id="rId12" Type="http://schemas.openxmlformats.org/officeDocument/2006/relationships/slide" Target="slide24.xml"/><Relationship Id="rId2" Type="http://schemas.openxmlformats.org/officeDocument/2006/relationships/diagramData" Target="../diagrams/data52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52.xml"/><Relationship Id="rId11" Type="http://schemas.microsoft.com/office/2007/relationships/diagramDrawing" Target="../diagrams/drawing53.xml"/><Relationship Id="rId5" Type="http://schemas.openxmlformats.org/officeDocument/2006/relationships/diagramColors" Target="../diagrams/colors52.xml"/><Relationship Id="rId10" Type="http://schemas.openxmlformats.org/officeDocument/2006/relationships/diagramColors" Target="../diagrams/colors53.xml"/><Relationship Id="rId4" Type="http://schemas.openxmlformats.org/officeDocument/2006/relationships/diagramQuickStyle" Target="../diagrams/quickStyle52.xml"/><Relationship Id="rId9" Type="http://schemas.openxmlformats.org/officeDocument/2006/relationships/diagramQuickStyle" Target="../diagrams/quickStyle53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5.xml"/><Relationship Id="rId3" Type="http://schemas.openxmlformats.org/officeDocument/2006/relationships/diagramLayout" Target="../diagrams/layout54.xml"/><Relationship Id="rId7" Type="http://schemas.openxmlformats.org/officeDocument/2006/relationships/diagramData" Target="../diagrams/data55.xml"/><Relationship Id="rId2" Type="http://schemas.openxmlformats.org/officeDocument/2006/relationships/diagramData" Target="../diagrams/data5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4.xml"/><Relationship Id="rId11" Type="http://schemas.microsoft.com/office/2007/relationships/diagramDrawing" Target="../diagrams/drawing55.xml"/><Relationship Id="rId5" Type="http://schemas.openxmlformats.org/officeDocument/2006/relationships/diagramColors" Target="../diagrams/colors54.xml"/><Relationship Id="rId10" Type="http://schemas.openxmlformats.org/officeDocument/2006/relationships/diagramColors" Target="../diagrams/colors55.xml"/><Relationship Id="rId4" Type="http://schemas.openxmlformats.org/officeDocument/2006/relationships/diagramQuickStyle" Target="../diagrams/quickStyle54.xml"/><Relationship Id="rId9" Type="http://schemas.openxmlformats.org/officeDocument/2006/relationships/diagramQuickStyle" Target="../diagrams/quickStyle5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Relationship Id="rId9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9.xml"/><Relationship Id="rId13" Type="http://schemas.openxmlformats.org/officeDocument/2006/relationships/diagramData" Target="../diagrams/data10.xml"/><Relationship Id="rId18" Type="http://schemas.openxmlformats.org/officeDocument/2006/relationships/slide" Target="slide4.xml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12" Type="http://schemas.microsoft.com/office/2007/relationships/diagramDrawing" Target="../diagrams/drawing9.xml"/><Relationship Id="rId17" Type="http://schemas.microsoft.com/office/2007/relationships/diagramDrawing" Target="../diagrams/drawing10.xml"/><Relationship Id="rId2" Type="http://schemas.openxmlformats.org/officeDocument/2006/relationships/image" Target="../media/image4.png"/><Relationship Id="rId16" Type="http://schemas.openxmlformats.org/officeDocument/2006/relationships/diagramColors" Target="../diagrams/colors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11" Type="http://schemas.openxmlformats.org/officeDocument/2006/relationships/diagramColors" Target="../diagrams/colors9.xml"/><Relationship Id="rId5" Type="http://schemas.openxmlformats.org/officeDocument/2006/relationships/diagramQuickStyle" Target="../diagrams/quickStyle8.xml"/><Relationship Id="rId15" Type="http://schemas.openxmlformats.org/officeDocument/2006/relationships/diagramQuickStyle" Target="../diagrams/quickStyle10.xml"/><Relationship Id="rId10" Type="http://schemas.openxmlformats.org/officeDocument/2006/relationships/diagramQuickStyle" Target="../diagrams/quickStyle9.xml"/><Relationship Id="rId19" Type="http://schemas.openxmlformats.org/officeDocument/2006/relationships/image" Target="../media/image5.png"/><Relationship Id="rId4" Type="http://schemas.openxmlformats.org/officeDocument/2006/relationships/diagramLayout" Target="../diagrams/layout8.xml"/><Relationship Id="rId9" Type="http://schemas.openxmlformats.org/officeDocument/2006/relationships/diagramLayout" Target="../diagrams/layout9.xml"/><Relationship Id="rId14" Type="http://schemas.openxmlformats.org/officeDocument/2006/relationships/diagramLayout" Target="../diagrams/layout10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1.xml"/><Relationship Id="rId13" Type="http://schemas.microsoft.com/office/2007/relationships/diagramDrawing" Target="../diagrams/drawing12.xml"/><Relationship Id="rId18" Type="http://schemas.microsoft.com/office/2007/relationships/diagramDrawing" Target="../diagrams/drawing13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11.xml"/><Relationship Id="rId12" Type="http://schemas.openxmlformats.org/officeDocument/2006/relationships/diagramColors" Target="../diagrams/colors12.xml"/><Relationship Id="rId17" Type="http://schemas.openxmlformats.org/officeDocument/2006/relationships/diagramColors" Target="../diagrams/colors13.xml"/><Relationship Id="rId2" Type="http://schemas.openxmlformats.org/officeDocument/2006/relationships/image" Target="../media/image6.jpeg"/><Relationship Id="rId16" Type="http://schemas.openxmlformats.org/officeDocument/2006/relationships/diagramQuickStyle" Target="../diagrams/quickStyle13.xm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1.xml"/><Relationship Id="rId11" Type="http://schemas.openxmlformats.org/officeDocument/2006/relationships/diagramQuickStyle" Target="../diagrams/quickStyle12.xml"/><Relationship Id="rId5" Type="http://schemas.openxmlformats.org/officeDocument/2006/relationships/diagramLayout" Target="../diagrams/layout11.xml"/><Relationship Id="rId15" Type="http://schemas.openxmlformats.org/officeDocument/2006/relationships/diagramLayout" Target="../diagrams/layout13.xml"/><Relationship Id="rId10" Type="http://schemas.openxmlformats.org/officeDocument/2006/relationships/diagramLayout" Target="../diagrams/layout12.xml"/><Relationship Id="rId19" Type="http://schemas.openxmlformats.org/officeDocument/2006/relationships/slide" Target="slide4.xml"/><Relationship Id="rId4" Type="http://schemas.openxmlformats.org/officeDocument/2006/relationships/diagramData" Target="../diagrams/data11.xml"/><Relationship Id="rId9" Type="http://schemas.openxmlformats.org/officeDocument/2006/relationships/diagramData" Target="../diagrams/data12.xml"/><Relationship Id="rId14" Type="http://schemas.openxmlformats.org/officeDocument/2006/relationships/diagramData" Target="../diagrams/data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5.xml"/><Relationship Id="rId13" Type="http://schemas.openxmlformats.org/officeDocument/2006/relationships/diagramData" Target="../diagrams/data16.xml"/><Relationship Id="rId18" Type="http://schemas.openxmlformats.org/officeDocument/2006/relationships/slide" Target="slide9.xml"/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12" Type="http://schemas.microsoft.com/office/2007/relationships/diagramDrawing" Target="../diagrams/drawing15.xml"/><Relationship Id="rId17" Type="http://schemas.microsoft.com/office/2007/relationships/diagramDrawing" Target="../diagrams/drawing16.xml"/><Relationship Id="rId2" Type="http://schemas.openxmlformats.org/officeDocument/2006/relationships/image" Target="../media/image8.jpeg"/><Relationship Id="rId16" Type="http://schemas.openxmlformats.org/officeDocument/2006/relationships/diagramColors" Target="../diagrams/colors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11" Type="http://schemas.openxmlformats.org/officeDocument/2006/relationships/diagramColors" Target="../diagrams/colors15.xml"/><Relationship Id="rId5" Type="http://schemas.openxmlformats.org/officeDocument/2006/relationships/diagramQuickStyle" Target="../diagrams/quickStyle14.xml"/><Relationship Id="rId15" Type="http://schemas.openxmlformats.org/officeDocument/2006/relationships/diagramQuickStyle" Target="../diagrams/quickStyle16.xml"/><Relationship Id="rId10" Type="http://schemas.openxmlformats.org/officeDocument/2006/relationships/diagramQuickStyle" Target="../diagrams/quickStyle15.xml"/><Relationship Id="rId19" Type="http://schemas.openxmlformats.org/officeDocument/2006/relationships/image" Target="../media/image9.png"/><Relationship Id="rId4" Type="http://schemas.openxmlformats.org/officeDocument/2006/relationships/diagramLayout" Target="../diagrams/layout14.xml"/><Relationship Id="rId9" Type="http://schemas.openxmlformats.org/officeDocument/2006/relationships/diagramLayout" Target="../diagrams/layout15.xml"/><Relationship Id="rId14" Type="http://schemas.openxmlformats.org/officeDocument/2006/relationships/diagramLayout" Target="../diagrams/layout1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7.xml"/><Relationship Id="rId3" Type="http://schemas.openxmlformats.org/officeDocument/2006/relationships/image" Target="../media/image11.jpeg"/><Relationship Id="rId7" Type="http://schemas.openxmlformats.org/officeDocument/2006/relationships/diagramLayout" Target="../diagrams/layout17.xml"/><Relationship Id="rId12" Type="http://schemas.openxmlformats.org/officeDocument/2006/relationships/image" Target="../media/image14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7.xml"/><Relationship Id="rId11" Type="http://schemas.openxmlformats.org/officeDocument/2006/relationships/slide" Target="slide10.xml"/><Relationship Id="rId5" Type="http://schemas.openxmlformats.org/officeDocument/2006/relationships/image" Target="../media/image13.jpeg"/><Relationship Id="rId10" Type="http://schemas.microsoft.com/office/2007/relationships/diagramDrawing" Target="../diagrams/drawing17.xml"/><Relationship Id="rId4" Type="http://schemas.openxmlformats.org/officeDocument/2006/relationships/image" Target="../media/image12.jpeg"/><Relationship Id="rId9" Type="http://schemas.openxmlformats.org/officeDocument/2006/relationships/diagramColors" Target="../diagrams/colors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10682" y="3105284"/>
            <a:ext cx="9972664" cy="134120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dirty="0"/>
              <a:t> </a:t>
            </a:r>
            <a:br>
              <a:rPr lang="ru-RU" dirty="0"/>
            </a:b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«Северный морской путь: история, современность, </a:t>
            </a:r>
            <a:b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перспективы развития»</a:t>
            </a:r>
            <a:b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пособие для уроков географии в 7-11 классах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362485" y="5116415"/>
            <a:ext cx="2625129" cy="134120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 </a:t>
            </a:r>
          </a:p>
          <a:p>
            <a:pPr algn="l">
              <a:lnSpc>
                <a:spcPct val="10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Ученица 10 «А» класса</a:t>
            </a:r>
          </a:p>
          <a:p>
            <a:pPr algn="l">
              <a:lnSpc>
                <a:spcPct val="10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Юзефович Вероника Романовна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63237" y="285635"/>
            <a:ext cx="1137458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общеобразовательное учреждение </a:t>
            </a:r>
          </a:p>
          <a:p>
            <a:pPr algn="ctr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средняя общеобразовательная школа № 478 </a:t>
            </a:r>
          </a:p>
          <a:p>
            <a:pPr algn="ctr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Красногвардейского района Санкт-Петербурга</a:t>
            </a:r>
          </a:p>
          <a:p>
            <a:pPr>
              <a:spcAft>
                <a:spcPts val="0"/>
              </a:spcAft>
              <a:tabLst>
                <a:tab pos="2969895" algn="ctr"/>
                <a:tab pos="5940425" algn="r"/>
              </a:tabLs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12741" y="6220692"/>
            <a:ext cx="58951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</a:t>
            </a: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2023</a:t>
            </a:r>
            <a:endParaRPr lang="ru-RU" sz="1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90B123F-6E3E-416B-92EF-393556EFB207}"/>
              </a:ext>
            </a:extLst>
          </p:cNvPr>
          <p:cNvSpPr/>
          <p:nvPr/>
        </p:nvSpPr>
        <p:spPr>
          <a:xfrm>
            <a:off x="1054359" y="1618515"/>
            <a:ext cx="1032898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Научно-практическая конференция </a:t>
            </a:r>
          </a:p>
          <a:p>
            <a:pPr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обучающихся образовательных учреждений Красногвардейского района Санкт-Петербурга</a:t>
            </a:r>
          </a:p>
          <a:p>
            <a:pPr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«Мир науки»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4353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191477350"/>
              </p:ext>
            </p:extLst>
          </p:nvPr>
        </p:nvGraphicFramePr>
        <p:xfrm>
          <a:off x="1023937" y="222250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9883051"/>
              </p:ext>
            </p:extLst>
          </p:nvPr>
        </p:nvGraphicFramePr>
        <p:xfrm>
          <a:off x="1023937" y="1811338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6" name="Рисунок 5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54" y="5849644"/>
            <a:ext cx="2078916" cy="90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955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Солнце 6"/>
          <p:cNvSpPr/>
          <p:nvPr/>
        </p:nvSpPr>
        <p:spPr>
          <a:xfrm>
            <a:off x="464024" y="5418160"/>
            <a:ext cx="477672" cy="477673"/>
          </a:xfrm>
          <a:prstGeom prst="sun">
            <a:avLst/>
          </a:prstGeom>
          <a:solidFill>
            <a:srgbClr val="FF5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олнце 14">
            <a:hlinkClick r:id="rId3" action="ppaction://hlinksldjump"/>
          </p:cNvPr>
          <p:cNvSpPr/>
          <p:nvPr/>
        </p:nvSpPr>
        <p:spPr>
          <a:xfrm>
            <a:off x="3375213" y="869821"/>
            <a:ext cx="423081" cy="413010"/>
          </a:xfrm>
          <a:prstGeom prst="sun">
            <a:avLst/>
          </a:prstGeom>
          <a:solidFill>
            <a:srgbClr val="FF5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олнце 15">
            <a:hlinkClick r:id="rId4" action="ppaction://hlinksldjump"/>
          </p:cNvPr>
          <p:cNvSpPr/>
          <p:nvPr/>
        </p:nvSpPr>
        <p:spPr>
          <a:xfrm>
            <a:off x="11755271" y="3189028"/>
            <a:ext cx="423081" cy="413010"/>
          </a:xfrm>
          <a:prstGeom prst="sun">
            <a:avLst/>
          </a:prstGeom>
          <a:solidFill>
            <a:srgbClr val="FF5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олнце 16">
            <a:hlinkClick r:id="rId5" action="ppaction://hlinksldjump"/>
          </p:cNvPr>
          <p:cNvSpPr/>
          <p:nvPr/>
        </p:nvSpPr>
        <p:spPr>
          <a:xfrm>
            <a:off x="8179558" y="2001838"/>
            <a:ext cx="423081" cy="413010"/>
          </a:xfrm>
          <a:prstGeom prst="sun">
            <a:avLst/>
          </a:prstGeom>
          <a:solidFill>
            <a:srgbClr val="FF5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Солнце 17">
            <a:hlinkClick r:id="rId6" action="ppaction://hlinksldjump"/>
          </p:cNvPr>
          <p:cNvSpPr/>
          <p:nvPr/>
        </p:nvSpPr>
        <p:spPr>
          <a:xfrm>
            <a:off x="5884459" y="2765130"/>
            <a:ext cx="423081" cy="413010"/>
          </a:xfrm>
          <a:prstGeom prst="sun">
            <a:avLst/>
          </a:prstGeom>
          <a:solidFill>
            <a:srgbClr val="FF5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олнце 18">
            <a:hlinkClick r:id="rId7" action="ppaction://hlinksldjump"/>
          </p:cNvPr>
          <p:cNvSpPr/>
          <p:nvPr/>
        </p:nvSpPr>
        <p:spPr>
          <a:xfrm>
            <a:off x="4333163" y="2208343"/>
            <a:ext cx="423081" cy="413010"/>
          </a:xfrm>
          <a:prstGeom prst="sun">
            <a:avLst/>
          </a:prstGeom>
          <a:solidFill>
            <a:srgbClr val="FF5050"/>
          </a:solidFill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олнце 19">
            <a:hlinkClick r:id="rId8" action="ppaction://hlinksldjump"/>
          </p:cNvPr>
          <p:cNvSpPr/>
          <p:nvPr/>
        </p:nvSpPr>
        <p:spPr>
          <a:xfrm>
            <a:off x="2809163" y="2109658"/>
            <a:ext cx="423081" cy="413010"/>
          </a:xfrm>
          <a:prstGeom prst="sun">
            <a:avLst/>
          </a:prstGeom>
          <a:solidFill>
            <a:srgbClr val="FF5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олнце 20">
            <a:hlinkClick r:id="rId9" action="ppaction://hlinksldjump"/>
          </p:cNvPr>
          <p:cNvSpPr/>
          <p:nvPr/>
        </p:nvSpPr>
        <p:spPr>
          <a:xfrm>
            <a:off x="10244919" y="5689328"/>
            <a:ext cx="423081" cy="413010"/>
          </a:xfrm>
          <a:prstGeom prst="sun">
            <a:avLst/>
          </a:prstGeom>
          <a:solidFill>
            <a:srgbClr val="FF5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54" y="160196"/>
            <a:ext cx="1786283" cy="135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1477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>
            <a:extLst>
              <a:ext uri="{FF2B5EF4-FFF2-40B4-BE49-F238E27FC236}">
                <a16:creationId xmlns:a16="http://schemas.microsoft.com/office/drawing/2014/main" id="{E5E1B0F1-FA9D-425F-8EC0-C6D25B88BC3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58848573"/>
              </p:ext>
            </p:extLst>
          </p:nvPr>
        </p:nvGraphicFramePr>
        <p:xfrm>
          <a:off x="739070" y="362638"/>
          <a:ext cx="4372748" cy="919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id="{D13B3B98-95D5-40ED-B5DD-20F5055C317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9540620"/>
              </p:ext>
            </p:extLst>
          </p:nvPr>
        </p:nvGraphicFramePr>
        <p:xfrm>
          <a:off x="288051" y="1608055"/>
          <a:ext cx="5518462" cy="48098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8536" y="1644780"/>
            <a:ext cx="5697557" cy="3903711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V="1">
            <a:off x="11336514" y="5691567"/>
            <a:ext cx="45719" cy="90030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Управляющая кнопка: домой 5">
            <a:hlinkClick r:id="rId13" action="ppaction://hlinksldjump" highlightClick="1"/>
          </p:cNvPr>
          <p:cNvSpPr/>
          <p:nvPr/>
        </p:nvSpPr>
        <p:spPr>
          <a:xfrm>
            <a:off x="11200262" y="5977718"/>
            <a:ext cx="991738" cy="880281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2472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B52CC2C5-6124-42EA-9536-5F19E5DAD96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66153759"/>
              </p:ext>
            </p:extLst>
          </p:nvPr>
        </p:nvGraphicFramePr>
        <p:xfrm>
          <a:off x="758882" y="192775"/>
          <a:ext cx="3932237" cy="16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4233" y="1429601"/>
            <a:ext cx="6723867" cy="4482578"/>
          </a:xfrm>
          <a:prstGeom prst="rect">
            <a:avLst/>
          </a:prstGeom>
        </p:spPr>
      </p:pic>
      <p:graphicFrame>
        <p:nvGraphicFramePr>
          <p:cNvPr id="8" name="Схема 7">
            <a:extLst>
              <a:ext uri="{FF2B5EF4-FFF2-40B4-BE49-F238E27FC236}">
                <a16:creationId xmlns:a16="http://schemas.microsoft.com/office/drawing/2014/main" id="{7533B6A4-7B34-45AD-942D-EF4F9B034AF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26099978"/>
              </p:ext>
            </p:extLst>
          </p:nvPr>
        </p:nvGraphicFramePr>
        <p:xfrm>
          <a:off x="448171" y="1429601"/>
          <a:ext cx="4553661" cy="52032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6" name="Управляющая кнопка: домой 5">
            <a:hlinkClick r:id="rId13" action="ppaction://hlinksldjump" highlightClick="1"/>
          </p:cNvPr>
          <p:cNvSpPr/>
          <p:nvPr/>
        </p:nvSpPr>
        <p:spPr>
          <a:xfrm>
            <a:off x="11259402" y="6073254"/>
            <a:ext cx="932597" cy="78474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035714" y="-607325"/>
            <a:ext cx="3932237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41088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D2C0689F-3F26-46F5-B186-1F28EAD8CA4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41023789"/>
              </p:ext>
            </p:extLst>
          </p:nvPr>
        </p:nvGraphicFramePr>
        <p:xfrm>
          <a:off x="710213" y="204186"/>
          <a:ext cx="3568439" cy="1385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95081" y="596000"/>
            <a:ext cx="7001301" cy="5258882"/>
          </a:xfrm>
          <a:prstGeom prst="rect">
            <a:avLst/>
          </a:prstGeom>
        </p:spPr>
      </p:pic>
      <p:graphicFrame>
        <p:nvGraphicFramePr>
          <p:cNvPr id="7" name="Схема 6">
            <a:extLst>
              <a:ext uri="{FF2B5EF4-FFF2-40B4-BE49-F238E27FC236}">
                <a16:creationId xmlns:a16="http://schemas.microsoft.com/office/drawing/2014/main" id="{99994D49-9668-4B58-B4BA-2C3F501B4A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62365586"/>
              </p:ext>
            </p:extLst>
          </p:nvPr>
        </p:nvGraphicFramePr>
        <p:xfrm>
          <a:off x="195618" y="2029542"/>
          <a:ext cx="4676491" cy="4190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6" name="Управляющая кнопка: домой 5">
            <a:hlinkClick r:id="rId13" action="ppaction://hlinksldjump" highlightClick="1"/>
          </p:cNvPr>
          <p:cNvSpPr/>
          <p:nvPr/>
        </p:nvSpPr>
        <p:spPr>
          <a:xfrm>
            <a:off x="11218461" y="6060057"/>
            <a:ext cx="973540" cy="79794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3968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009B5459-200F-4B3A-B663-369B8230A7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92692568"/>
              </p:ext>
            </p:extLst>
          </p:nvPr>
        </p:nvGraphicFramePr>
        <p:xfrm>
          <a:off x="915692" y="88777"/>
          <a:ext cx="3104415" cy="17127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1408" y="1559981"/>
            <a:ext cx="6906397" cy="4290599"/>
          </a:xfrm>
          <a:prstGeom prst="rect">
            <a:avLst/>
          </a:prstGeom>
        </p:spPr>
      </p:pic>
      <p:graphicFrame>
        <p:nvGraphicFramePr>
          <p:cNvPr id="7" name="Схема 6">
            <a:extLst>
              <a:ext uri="{FF2B5EF4-FFF2-40B4-BE49-F238E27FC236}">
                <a16:creationId xmlns:a16="http://schemas.microsoft.com/office/drawing/2014/main" id="{0F6A5CCB-E9FC-498F-B8A0-D4E6F340560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91703313"/>
              </p:ext>
            </p:extLst>
          </p:nvPr>
        </p:nvGraphicFramePr>
        <p:xfrm>
          <a:off x="264195" y="1981985"/>
          <a:ext cx="4608252" cy="41630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6" name="Управляющая кнопка: домой 5">
            <a:hlinkClick r:id="rId13" action="ppaction://hlinksldjump" highlightClick="1"/>
          </p:cNvPr>
          <p:cNvSpPr/>
          <p:nvPr/>
        </p:nvSpPr>
        <p:spPr>
          <a:xfrm>
            <a:off x="11279068" y="5992554"/>
            <a:ext cx="912932" cy="86544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3535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27B9E707-0FCB-4DF0-A964-AB0D1AAA16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21758757"/>
              </p:ext>
            </p:extLst>
          </p:nvPr>
        </p:nvGraphicFramePr>
        <p:xfrm>
          <a:off x="440828" y="0"/>
          <a:ext cx="3932237" cy="16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4996" y="1227786"/>
            <a:ext cx="6636176" cy="4416073"/>
          </a:xfrm>
          <a:prstGeom prst="rect">
            <a:avLst/>
          </a:prstGeom>
        </p:spPr>
      </p:pic>
      <p:graphicFrame>
        <p:nvGraphicFramePr>
          <p:cNvPr id="7" name="Схема 6">
            <a:extLst>
              <a:ext uri="{FF2B5EF4-FFF2-40B4-BE49-F238E27FC236}">
                <a16:creationId xmlns:a16="http://schemas.microsoft.com/office/drawing/2014/main" id="{19E0A188-7611-4354-AE1C-6A377A1BA4A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10710037"/>
              </p:ext>
            </p:extLst>
          </p:nvPr>
        </p:nvGraphicFramePr>
        <p:xfrm>
          <a:off x="225707" y="1702525"/>
          <a:ext cx="4676491" cy="44086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6" name="Управляющая кнопка: домой 5">
            <a:hlinkClick r:id="rId13" action="ppaction://hlinksldjump" highlightClick="1"/>
          </p:cNvPr>
          <p:cNvSpPr/>
          <p:nvPr/>
        </p:nvSpPr>
        <p:spPr>
          <a:xfrm>
            <a:off x="11273051" y="6032310"/>
            <a:ext cx="918949" cy="82569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3375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0110AB90-404A-496B-9254-E892AC9CA26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91263763"/>
              </p:ext>
            </p:extLst>
          </p:nvPr>
        </p:nvGraphicFramePr>
        <p:xfrm>
          <a:off x="193851" y="-77579"/>
          <a:ext cx="7676415" cy="14398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5691" y="1255594"/>
            <a:ext cx="7146309" cy="4764206"/>
          </a:xfrm>
          <a:prstGeom prst="rect">
            <a:avLst/>
          </a:prstGeom>
        </p:spPr>
      </p:pic>
      <p:graphicFrame>
        <p:nvGraphicFramePr>
          <p:cNvPr id="7" name="Схема 6">
            <a:extLst>
              <a:ext uri="{FF2B5EF4-FFF2-40B4-BE49-F238E27FC236}">
                <a16:creationId xmlns:a16="http://schemas.microsoft.com/office/drawing/2014/main" id="{1985FCD8-951E-4054-8F01-B826FC53474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57561696"/>
              </p:ext>
            </p:extLst>
          </p:nvPr>
        </p:nvGraphicFramePr>
        <p:xfrm>
          <a:off x="295174" y="1856782"/>
          <a:ext cx="4649195" cy="41630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6" name="Управляющая кнопка: домой 5">
            <a:hlinkClick r:id="rId13" action="ppaction://hlinksldjump" highlightClick="1"/>
          </p:cNvPr>
          <p:cNvSpPr/>
          <p:nvPr/>
        </p:nvSpPr>
        <p:spPr>
          <a:xfrm>
            <a:off x="11300346" y="6197220"/>
            <a:ext cx="891654" cy="6607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0210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925ABF23-82B0-4FD6-AB65-21120945BCF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50645104"/>
              </p:ext>
            </p:extLst>
          </p:nvPr>
        </p:nvGraphicFramePr>
        <p:xfrm>
          <a:off x="545833" y="138929"/>
          <a:ext cx="3932237" cy="16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18247" y="791570"/>
            <a:ext cx="6327919" cy="4996582"/>
          </a:xfrm>
          <a:prstGeom prst="rect">
            <a:avLst/>
          </a:prstGeom>
        </p:spPr>
      </p:pic>
      <p:graphicFrame>
        <p:nvGraphicFramePr>
          <p:cNvPr id="7" name="Схема 6">
            <a:extLst>
              <a:ext uri="{FF2B5EF4-FFF2-40B4-BE49-F238E27FC236}">
                <a16:creationId xmlns:a16="http://schemas.microsoft.com/office/drawing/2014/main" id="{6D3BFC3A-E7DB-4913-9C9F-9088743EB8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32551795"/>
              </p:ext>
            </p:extLst>
          </p:nvPr>
        </p:nvGraphicFramePr>
        <p:xfrm>
          <a:off x="267099" y="1629401"/>
          <a:ext cx="4489704" cy="43352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6" name="Управляющая кнопка: домой 5">
            <a:hlinkClick r:id="rId13" action="ppaction://hlinksldjump" highlightClick="1"/>
          </p:cNvPr>
          <p:cNvSpPr/>
          <p:nvPr/>
        </p:nvSpPr>
        <p:spPr>
          <a:xfrm>
            <a:off x="11354936" y="6174948"/>
            <a:ext cx="837063" cy="683051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0933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9628" y="1526600"/>
            <a:ext cx="9908699" cy="51235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4082181340"/>
              </p:ext>
            </p:extLst>
          </p:nvPr>
        </p:nvGraphicFramePr>
        <p:xfrm>
          <a:off x="696190" y="0"/>
          <a:ext cx="10799618" cy="13720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3538050"/>
              </p:ext>
            </p:extLst>
          </p:nvPr>
        </p:nvGraphicFramePr>
        <p:xfrm>
          <a:off x="429491" y="2216727"/>
          <a:ext cx="9019309" cy="44334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446575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361652013"/>
              </p:ext>
            </p:extLst>
          </p:nvPr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6192693"/>
              </p:ext>
            </p:extLst>
          </p:nvPr>
        </p:nvGraphicFramePr>
        <p:xfrm>
          <a:off x="983673" y="1926214"/>
          <a:ext cx="10626436" cy="4583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40827108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265162937"/>
              </p:ext>
            </p:extLst>
          </p:nvPr>
        </p:nvGraphicFramePr>
        <p:xfrm>
          <a:off x="592282" y="281998"/>
          <a:ext cx="11007436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3963069"/>
              </p:ext>
            </p:extLst>
          </p:nvPr>
        </p:nvGraphicFramePr>
        <p:xfrm>
          <a:off x="419099" y="1889559"/>
          <a:ext cx="11504677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307612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5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1835962883"/>
              </p:ext>
            </p:extLst>
          </p:nvPr>
        </p:nvGraphicFramePr>
        <p:xfrm>
          <a:off x="6497782" y="1917204"/>
          <a:ext cx="5541818" cy="40312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861657499"/>
              </p:ext>
            </p:extLst>
          </p:nvPr>
        </p:nvGraphicFramePr>
        <p:xfrm>
          <a:off x="949036" y="295852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403768"/>
              </p:ext>
            </p:extLst>
          </p:nvPr>
        </p:nvGraphicFramePr>
        <p:xfrm>
          <a:off x="-103909" y="1934930"/>
          <a:ext cx="6407727" cy="43427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198542645"/>
              </p:ext>
            </p:extLst>
          </p:nvPr>
        </p:nvGraphicFramePr>
        <p:xfrm>
          <a:off x="-103909" y="2230719"/>
          <a:ext cx="6601691" cy="37407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9850581" y="6027003"/>
            <a:ext cx="27709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8" action="ppaction://hlinksldjump"/>
              </a:rPr>
              <a:t>2022 год</a:t>
            </a:r>
            <a:endParaRPr lang="ru-RU" sz="4800" u="sng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>
            <a:hlinkClick r:id="rId19" action="ppaction://hlinksldjump"/>
          </p:cNvPr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5564" y="6279167"/>
            <a:ext cx="1108363" cy="481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997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8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486480951"/>
              </p:ext>
            </p:extLst>
          </p:nvPr>
        </p:nvGraphicFramePr>
        <p:xfrm>
          <a:off x="104340" y="2881745"/>
          <a:ext cx="5831897" cy="36853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1353799" y="443345"/>
            <a:ext cx="2085110" cy="11083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7559841"/>
              </p:ext>
            </p:extLst>
          </p:nvPr>
        </p:nvGraphicFramePr>
        <p:xfrm>
          <a:off x="4862945" y="221672"/>
          <a:ext cx="6899563" cy="50846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97523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365591228"/>
              </p:ext>
            </p:extLst>
          </p:nvPr>
        </p:nvGraphicFramePr>
        <p:xfrm>
          <a:off x="512909" y="177632"/>
          <a:ext cx="10751128" cy="14393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0073758"/>
              </p:ext>
            </p:extLst>
          </p:nvPr>
        </p:nvGraphicFramePr>
        <p:xfrm>
          <a:off x="540756" y="5267130"/>
          <a:ext cx="11166182" cy="15450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6" name="Рисунок 5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71256" y="6284774"/>
            <a:ext cx="1320744" cy="573226"/>
          </a:xfrm>
          <a:prstGeom prst="rect">
            <a:avLst/>
          </a:prstGeom>
        </p:spPr>
      </p:pic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73BD49EA-2197-420F-A58B-D86F673C67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98479174"/>
              </p:ext>
            </p:extLst>
          </p:nvPr>
        </p:nvGraphicFramePr>
        <p:xfrm>
          <a:off x="512909" y="1747368"/>
          <a:ext cx="11041148" cy="15450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graphicFrame>
        <p:nvGraphicFramePr>
          <p:cNvPr id="8" name="Схема 7">
            <a:extLst>
              <a:ext uri="{FF2B5EF4-FFF2-40B4-BE49-F238E27FC236}">
                <a16:creationId xmlns:a16="http://schemas.microsoft.com/office/drawing/2014/main" id="{5939B04F-7B2E-428C-B7E6-D30332F94F7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16119443"/>
              </p:ext>
            </p:extLst>
          </p:nvPr>
        </p:nvGraphicFramePr>
        <p:xfrm>
          <a:off x="468034" y="2574413"/>
          <a:ext cx="11529324" cy="3410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9" r:lo="rId20" r:qs="rId21" r:cs="rId22"/>
          </a:graphicData>
        </a:graphic>
      </p:graphicFrame>
    </p:spTree>
    <p:extLst>
      <p:ext uri="{BB962C8B-B14F-4D97-AF65-F5344CB8AC3E}">
        <p14:creationId xmlns:p14="http://schemas.microsoft.com/office/powerpoint/2010/main" val="2609108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0622" y="-594"/>
            <a:ext cx="8650974" cy="6858594"/>
          </a:xfrm>
          <a:prstGeom prst="rect">
            <a:avLst/>
          </a:prstGeom>
        </p:spPr>
      </p:pic>
      <p:sp>
        <p:nvSpPr>
          <p:cNvPr id="5" name="Солнце 4"/>
          <p:cNvSpPr/>
          <p:nvPr/>
        </p:nvSpPr>
        <p:spPr>
          <a:xfrm>
            <a:off x="7938653" y="5569529"/>
            <a:ext cx="581891" cy="526472"/>
          </a:xfrm>
          <a:prstGeom prst="sun">
            <a:avLst/>
          </a:prstGeom>
          <a:solidFill>
            <a:srgbClr val="FF505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лнце 5">
            <a:hlinkClick r:id="rId3" action="ppaction://hlinksldjump"/>
          </p:cNvPr>
          <p:cNvSpPr/>
          <p:nvPr/>
        </p:nvSpPr>
        <p:spPr>
          <a:xfrm>
            <a:off x="3117272" y="4772594"/>
            <a:ext cx="512616" cy="450569"/>
          </a:xfrm>
          <a:prstGeom prst="sun">
            <a:avLst/>
          </a:prstGeom>
          <a:solidFill>
            <a:srgbClr val="FF505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олнце 6">
            <a:hlinkClick r:id="rId4" action="ppaction://hlinksldjump"/>
          </p:cNvPr>
          <p:cNvSpPr/>
          <p:nvPr/>
        </p:nvSpPr>
        <p:spPr>
          <a:xfrm>
            <a:off x="7523016" y="2694413"/>
            <a:ext cx="415637" cy="422859"/>
          </a:xfrm>
          <a:prstGeom prst="sun">
            <a:avLst/>
          </a:prstGeom>
          <a:solidFill>
            <a:srgbClr val="FF505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лнце 7">
            <a:hlinkClick r:id="rId5" action="ppaction://hlinksldjump"/>
          </p:cNvPr>
          <p:cNvSpPr/>
          <p:nvPr/>
        </p:nvSpPr>
        <p:spPr>
          <a:xfrm>
            <a:off x="9296399" y="1967347"/>
            <a:ext cx="429490" cy="374071"/>
          </a:xfrm>
          <a:prstGeom prst="sun">
            <a:avLst/>
          </a:prstGeom>
          <a:solidFill>
            <a:srgbClr val="FF505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олнце 8">
            <a:hlinkClick r:id="rId6" action="ppaction://hlinksldjump"/>
          </p:cNvPr>
          <p:cNvSpPr/>
          <p:nvPr/>
        </p:nvSpPr>
        <p:spPr>
          <a:xfrm>
            <a:off x="6065419" y="6248401"/>
            <a:ext cx="454328" cy="429490"/>
          </a:xfrm>
          <a:prstGeom prst="sun">
            <a:avLst/>
          </a:prstGeom>
          <a:solidFill>
            <a:srgbClr val="FF505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6345" y="5606342"/>
            <a:ext cx="1284117" cy="1284117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89D00F1-06CA-41DF-97C2-D9C77931AE5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9553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79C674B3-6176-4FA9-89F7-C9961C0AB1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21558348"/>
              </p:ext>
            </p:extLst>
          </p:nvPr>
        </p:nvGraphicFramePr>
        <p:xfrm>
          <a:off x="976544" y="726524"/>
          <a:ext cx="2894120" cy="93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id="{69B576BD-91EF-4FEC-8ECE-657C4D58D7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41233234"/>
              </p:ext>
            </p:extLst>
          </p:nvPr>
        </p:nvGraphicFramePr>
        <p:xfrm>
          <a:off x="254804" y="2079782"/>
          <a:ext cx="4957276" cy="45178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Управляющая кнопка: домой 5">
            <a:hlinkClick r:id="rId12" action="ppaction://hlinksldjump" highlightClick="1"/>
          </p:cNvPr>
          <p:cNvSpPr/>
          <p:nvPr/>
        </p:nvSpPr>
        <p:spPr>
          <a:xfrm>
            <a:off x="11354936" y="6174948"/>
            <a:ext cx="837063" cy="683051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32570" y="1084407"/>
            <a:ext cx="6172200" cy="487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4783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C26DA560-D046-4BCA-A43B-93DEB0CF0F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62926283"/>
              </p:ext>
            </p:extLst>
          </p:nvPr>
        </p:nvGraphicFramePr>
        <p:xfrm>
          <a:off x="684361" y="0"/>
          <a:ext cx="3932237" cy="16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id="{4CC7818F-9FF1-495E-8BB3-FBD0517ECD5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55761554"/>
              </p:ext>
            </p:extLst>
          </p:nvPr>
        </p:nvGraphicFramePr>
        <p:xfrm>
          <a:off x="332705" y="1998613"/>
          <a:ext cx="4635547" cy="45178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Управляющая кнопка: домой 5">
            <a:hlinkClick r:id="rId12" action="ppaction://hlinksldjump" highlightClick="1"/>
          </p:cNvPr>
          <p:cNvSpPr/>
          <p:nvPr/>
        </p:nvSpPr>
        <p:spPr>
          <a:xfrm>
            <a:off x="11354936" y="6174948"/>
            <a:ext cx="837063" cy="683051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46424" y="1015134"/>
            <a:ext cx="6172200" cy="487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5538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D7CADC62-1308-4F39-80AE-56324BD596A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43767135"/>
              </p:ext>
            </p:extLst>
          </p:nvPr>
        </p:nvGraphicFramePr>
        <p:xfrm>
          <a:off x="684361" y="0"/>
          <a:ext cx="3932237" cy="16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Схема 6">
            <a:extLst>
              <a:ext uri="{FF2B5EF4-FFF2-40B4-BE49-F238E27FC236}">
                <a16:creationId xmlns:a16="http://schemas.microsoft.com/office/drawing/2014/main" id="{90857749-D827-4D25-BE85-A9AB457B046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98418671"/>
              </p:ext>
            </p:extLst>
          </p:nvPr>
        </p:nvGraphicFramePr>
        <p:xfrm>
          <a:off x="247096" y="2245501"/>
          <a:ext cx="5038135" cy="45178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Управляющая кнопка: домой 5">
            <a:hlinkClick r:id="rId12" action="ppaction://hlinksldjump" highlightClick="1"/>
          </p:cNvPr>
          <p:cNvSpPr/>
          <p:nvPr/>
        </p:nvSpPr>
        <p:spPr>
          <a:xfrm>
            <a:off x="11354936" y="6174948"/>
            <a:ext cx="837063" cy="683051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01267" y="864617"/>
            <a:ext cx="6172200" cy="487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3451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3DF8439E-C4BE-47A3-A64D-236DB4D94E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99190722"/>
              </p:ext>
            </p:extLst>
          </p:nvPr>
        </p:nvGraphicFramePr>
        <p:xfrm>
          <a:off x="897321" y="237135"/>
          <a:ext cx="3932237" cy="16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Схема 6">
            <a:extLst>
              <a:ext uri="{FF2B5EF4-FFF2-40B4-BE49-F238E27FC236}">
                <a16:creationId xmlns:a16="http://schemas.microsoft.com/office/drawing/2014/main" id="{202DFCF8-263C-45EE-930C-DD24358BC16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52606159"/>
              </p:ext>
            </p:extLst>
          </p:nvPr>
        </p:nvGraphicFramePr>
        <p:xfrm>
          <a:off x="97610" y="1827582"/>
          <a:ext cx="5211931" cy="45178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Управляющая кнопка: домой 5">
            <a:hlinkClick r:id="rId12" action="ppaction://hlinksldjump" highlightClick="1"/>
          </p:cNvPr>
          <p:cNvSpPr/>
          <p:nvPr/>
        </p:nvSpPr>
        <p:spPr>
          <a:xfrm>
            <a:off x="11354936" y="6174948"/>
            <a:ext cx="837063" cy="683051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74133" y="1195244"/>
            <a:ext cx="6172200" cy="487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4248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1978044860"/>
              </p:ext>
            </p:extLst>
          </p:nvPr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1" name="Объект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5524353"/>
              </p:ext>
            </p:extLst>
          </p:nvPr>
        </p:nvGraphicFramePr>
        <p:xfrm>
          <a:off x="765048" y="2057550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242948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77537"/>
          </a:xfrm>
          <a:prstGeom prst="rect">
            <a:avLst/>
          </a:prstGeom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893941140"/>
              </p:ext>
            </p:extLst>
          </p:nvPr>
        </p:nvGraphicFramePr>
        <p:xfrm>
          <a:off x="990600" y="218686"/>
          <a:ext cx="9940636" cy="1263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1821269078"/>
              </p:ext>
            </p:extLst>
          </p:nvPr>
        </p:nvGraphicFramePr>
        <p:xfrm>
          <a:off x="2670463" y="1166603"/>
          <a:ext cx="6580909" cy="5605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937762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12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947601498"/>
              </p:ext>
            </p:extLst>
          </p:nvPr>
        </p:nvGraphicFramePr>
        <p:xfrm>
          <a:off x="374074" y="138545"/>
          <a:ext cx="11540836" cy="1687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0657486"/>
              </p:ext>
            </p:extLst>
          </p:nvPr>
        </p:nvGraphicFramePr>
        <p:xfrm>
          <a:off x="720436" y="1825625"/>
          <a:ext cx="10633364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036311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017948571"/>
              </p:ext>
            </p:extLst>
          </p:nvPr>
        </p:nvGraphicFramePr>
        <p:xfrm>
          <a:off x="6218751" y="3429000"/>
          <a:ext cx="5894001" cy="334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Рисунок 6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387" y="-58296"/>
            <a:ext cx="1781174" cy="1347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437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2" y="2039163"/>
            <a:ext cx="6019798" cy="424825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090601470"/>
              </p:ext>
            </p:extLst>
          </p:nvPr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2978698"/>
              </p:ext>
            </p:extLst>
          </p:nvPr>
        </p:nvGraphicFramePr>
        <p:xfrm>
          <a:off x="1899026" y="2327564"/>
          <a:ext cx="8506691" cy="3671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422863911"/>
              </p:ext>
            </p:extLst>
          </p:nvPr>
        </p:nvGraphicFramePr>
        <p:xfrm>
          <a:off x="112743" y="2596456"/>
          <a:ext cx="6227620" cy="38351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pic>
        <p:nvPicPr>
          <p:cNvPr id="9" name="Рисунок 8">
            <a:hlinkClick r:id="rId18" action="ppaction://hlinksldjump"/>
          </p:cNvPr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5717" y="5504571"/>
            <a:ext cx="1786283" cy="135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524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7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0352" y="2108907"/>
            <a:ext cx="6257684" cy="39625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9872" y="3319574"/>
            <a:ext cx="6066046" cy="32860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393676518"/>
              </p:ext>
            </p:extLst>
          </p:nvPr>
        </p:nvGraphicFramePr>
        <p:xfrm>
          <a:off x="304799" y="249383"/>
          <a:ext cx="11651673" cy="14413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0150647"/>
              </p:ext>
            </p:extLst>
          </p:nvPr>
        </p:nvGraphicFramePr>
        <p:xfrm>
          <a:off x="516082" y="1856511"/>
          <a:ext cx="11063270" cy="4202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367234931"/>
              </p:ext>
            </p:extLst>
          </p:nvPr>
        </p:nvGraphicFramePr>
        <p:xfrm>
          <a:off x="97398" y="2736595"/>
          <a:ext cx="6954981" cy="2978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pic>
        <p:nvPicPr>
          <p:cNvPr id="10" name="Рисунок 9">
            <a:hlinkClick r:id="rId19" action="ppaction://hlinksldjump"/>
          </p:cNvPr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233" y="5504571"/>
            <a:ext cx="1786283" cy="135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944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7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3927" y="2460841"/>
            <a:ext cx="5417127" cy="33857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391266943"/>
              </p:ext>
            </p:extLst>
          </p:nvPr>
        </p:nvGraphicFramePr>
        <p:xfrm>
          <a:off x="990600" y="323562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1845189"/>
              </p:ext>
            </p:extLst>
          </p:nvPr>
        </p:nvGraphicFramePr>
        <p:xfrm>
          <a:off x="9906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996693011"/>
              </p:ext>
            </p:extLst>
          </p:nvPr>
        </p:nvGraphicFramePr>
        <p:xfrm>
          <a:off x="595746" y="2821115"/>
          <a:ext cx="6774872" cy="28731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pic>
        <p:nvPicPr>
          <p:cNvPr id="10" name="Рисунок 9">
            <a:hlinkClick r:id="rId18" action="ppaction://hlinksldjump"/>
          </p:cNvPr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0589425" y="5314162"/>
            <a:ext cx="904880" cy="2078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656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7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994" y="365125"/>
            <a:ext cx="4936280" cy="32805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4655" y="184675"/>
            <a:ext cx="5310351" cy="32852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243" y="3103852"/>
            <a:ext cx="5183722" cy="34575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1519" y="3085959"/>
            <a:ext cx="5257800" cy="34754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3688816491"/>
              </p:ext>
            </p:extLst>
          </p:nvPr>
        </p:nvGraphicFramePr>
        <p:xfrm>
          <a:off x="2216838" y="2099601"/>
          <a:ext cx="8156808" cy="30921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0" name="Рисунок 9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3084" y="5920033"/>
            <a:ext cx="2078916" cy="90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689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710</TotalTime>
  <Words>1652</Words>
  <Application>Microsoft Office PowerPoint</Application>
  <PresentationFormat>Широкоэкранный</PresentationFormat>
  <Paragraphs>114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4" baseType="lpstr">
      <vt:lpstr>Arial</vt:lpstr>
      <vt:lpstr>Calibri</vt:lpstr>
      <vt:lpstr>Calibri Light</vt:lpstr>
      <vt:lpstr>Times New Roman</vt:lpstr>
      <vt:lpstr>Тема Office</vt:lpstr>
      <vt:lpstr>     «Северный морской путь: история, современность,  перспективы развития»  учебное пособие для уроков географии в 7-11 классах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asus-admin</dc:creator>
  <cp:lastModifiedBy>Светлана Геннадьевна Михайлова</cp:lastModifiedBy>
  <cp:revision>74</cp:revision>
  <dcterms:created xsi:type="dcterms:W3CDTF">2022-02-17T18:56:04Z</dcterms:created>
  <dcterms:modified xsi:type="dcterms:W3CDTF">2023-04-07T11:41:45Z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2346231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