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3" r:id="rId4"/>
    <p:sldId id="264" r:id="rId5"/>
    <p:sldId id="268" r:id="rId6"/>
    <p:sldId id="265" r:id="rId7"/>
    <p:sldId id="266" r:id="rId8"/>
    <p:sldId id="269" r:id="rId9"/>
    <p:sldId id="267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2" r:id="rId19"/>
    <p:sldId id="278" r:id="rId20"/>
    <p:sldId id="279" r:id="rId21"/>
    <p:sldId id="280" r:id="rId22"/>
    <p:sldId id="281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4719A-62E6-4019-B2C5-9E4AE756359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E45F2-6B52-4FAC-8A09-F8A6E590D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543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E45F2-6B52-4FAC-8A09-F8A6E590D67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901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39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01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82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00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28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68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53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982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61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53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036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33BBD-206C-4F43-A426-4D1D3737865F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90848-1952-4A53-8493-6B1EBD0ED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782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5161/train/283379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5161/train/283375/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8895957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13453969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15101397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9418" y="193978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</a:rPr>
              <a:t>Разработка уровневых учебных заданий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72547" y="5022273"/>
            <a:ext cx="6580907" cy="1835727"/>
          </a:xfrm>
        </p:spPr>
        <p:txBody>
          <a:bodyPr>
            <a:normAutofit fontScale="92500"/>
          </a:bodyPr>
          <a:lstStyle/>
          <a:p>
            <a:pPr algn="l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участника: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Каримова Зарина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Радифовна</a:t>
            </a:r>
            <a:endParaRPr lang="ru-RU" dirty="0" smtClean="0">
              <a:solidFill>
                <a:schemeClr val="bg2">
                  <a:lumMod val="2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Класс: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endParaRPr lang="ru-RU" dirty="0" smtClean="0">
              <a:solidFill>
                <a:schemeClr val="bg2">
                  <a:lumMod val="2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Предмет: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Литературное чтение</a:t>
            </a:r>
            <a:endParaRPr lang="ru-RU" dirty="0" smtClean="0">
              <a:solidFill>
                <a:schemeClr val="bg2">
                  <a:lumMod val="2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Быль «Лев и Собачка»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6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35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5"/>
            <a:ext cx="7097487" cy="20621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41075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Понимание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Найди и прочитай ответ на вопрос.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Зачем человек поймал собачку и принес ее в зверинец?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5657671"/>
            <a:ext cx="6096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задание выполнено верно – 1 балл,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не верно – 0 баллов.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86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5"/>
            <a:ext cx="7097487" cy="20621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41075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Понимание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Прочитайте отрывок из рассказа Л.Н. Толстого «Лев и собачка» и найдите в нем лишние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предложения.</a:t>
            </a:r>
            <a:endParaRPr lang="ru-RU" sz="3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52456" y="4180344"/>
            <a:ext cx="6096000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учащийся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нашел оба лишних предложений – 2 балла,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учащийся нашел только одно лишнее предложение – 1 балл,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учащийся не нашел лишних предложений – 0 баллов.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72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2800" y="0"/>
            <a:ext cx="11219543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Собачонка поджала хвост и прижалась в угол клетки. Лев подошёл к ней и понюхал её. Лицо у собаки было широкое, глаза большие, чёрные и блестящие; и зубы и клыки белые всегда торчали наружу.</a:t>
            </a:r>
            <a:endParaRPr lang="ru-RU" sz="28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Собачонка легла на спину, подняла лапки и стала, махать хвостиком.</a:t>
            </a:r>
            <a:endParaRPr lang="ru-RU" sz="28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Лев тронул её лапой и перевернул.</a:t>
            </a:r>
            <a:endParaRPr lang="ru-RU" sz="28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Собачка вскочила и стала перед львом на задние лапки.</a:t>
            </a:r>
            <a:endParaRPr lang="ru-RU" sz="28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Лев смотрел на собачку, поворачивал голову со стороны на сторону и не трогал её. Собака подняла свои короткие уши и металась из стороны в сторону, как будто спрашивал, в кого ему велят вцепиться.</a:t>
            </a:r>
            <a:endParaRPr lang="ru-RU" sz="28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Когда хозяин бросил льву мяса, лев оторвал кусок и оставил собачке.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35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5"/>
            <a:ext cx="7097487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41075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Понимание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Перескажи рассказ «Лев и Собачка» близко к тексту.</a:t>
            </a:r>
            <a:endParaRPr lang="ru-RU" sz="3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441680"/>
            <a:ext cx="12192000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учащийся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пересказывает содержание прочитанного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самостоятельно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последовательно, не упуская главного (подробно или кратко, или по плану), правильно отвечает на вопрос, умеет подкрепить ответ на вопрос чтением соответствующих отрывков.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 балла </a:t>
            </a:r>
            <a:r>
              <a:rPr lang="ru-RU" sz="24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учащийся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допускает 1-2ошибки, неточности, сам исправляет их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 балл – учащийся пересказывает при помощи наводящих вопросов учителя, не умеет последовательно передать содержание прочитанного, допускает речевые ошибки;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0 баллов – учащийся не может передать содержание прочитанного.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2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5"/>
            <a:ext cx="7097487" cy="3539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754742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Применение в знакомых условиях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Укажи верные цитаты к иллюстрациям.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sz="32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Урок 21. </a:t>
            </a:r>
            <a:r>
              <a:rPr lang="ru-RU" sz="3200" u="sng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л.н</a:t>
            </a:r>
            <a:r>
              <a:rPr lang="ru-RU" sz="32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. толстой «лев и собачка» - Литературное чтение - 3 класс - Российская электронная школа (resh.edu.ru)</a:t>
            </a:r>
            <a:endParaRPr lang="ru-RU" sz="3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5657671"/>
            <a:ext cx="6096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задание выполнено верно – 1 балл,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не верно – 0 баллов.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35636" y="0"/>
            <a:ext cx="41563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выполняется на платформе РЭШ.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36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669" t="12251" r="27132" b="6003"/>
          <a:stretch/>
        </p:blipFill>
        <p:spPr>
          <a:xfrm>
            <a:off x="2387598" y="0"/>
            <a:ext cx="74905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98073" y="1029685"/>
            <a:ext cx="8936182" cy="3539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754742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Применение в знакомых условиях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3874" y="1029685"/>
            <a:ext cx="899819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Найдите и выделите цветом по вертикали и горизонтали ответы на вопросы по рассказу Льва Николаевича Толстого «Лев и собачка».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u="sng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Урок </a:t>
            </a:r>
            <a:r>
              <a:rPr lang="ru-RU" sz="32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21. </a:t>
            </a:r>
            <a:r>
              <a:rPr lang="ru-RU" sz="3200" u="sng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л.н</a:t>
            </a:r>
            <a:r>
              <a:rPr lang="ru-RU" sz="32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. толстой «лев и собачка» - Литературное чтение - 3 класс - Российская электронная школа (resh.edu.ru)</a:t>
            </a:r>
            <a:endParaRPr lang="ru-RU" sz="3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4549676"/>
            <a:ext cx="609600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Критерии: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4 балла – даны ответы на все вопросы,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 балла – даны ответы на 3 вопроса,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 балла – даны ответы на 2 вопроса,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 балл – дан ответ лишь на 1 вопрос,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0 баллов – ответов не было.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35636" y="0"/>
            <a:ext cx="41563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выполняется на платформе РЭШ.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65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2444" t="22254" r="29649" b="11079"/>
          <a:stretch/>
        </p:blipFill>
        <p:spPr>
          <a:xfrm>
            <a:off x="1680730" y="-16632"/>
            <a:ext cx="8786814" cy="687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2346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11927" y="1029684"/>
            <a:ext cx="8617528" cy="34069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67471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Применение в новых условиях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30019" y="1020279"/>
            <a:ext cx="99957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Составь из слов три пословицы, выбери ту пословицу, которая подходит к нашему сегодняшнему рассказу</a:t>
            </a:r>
            <a:r>
              <a:rPr lang="ru-RU" sz="3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1 - Старый двух лучше друг лучше новых.</a:t>
            </a:r>
            <a:endParaRPr lang="ru-RU" sz="3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2 - глаза страха У велики.</a:t>
            </a:r>
            <a:endParaRPr lang="ru-RU" sz="3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3 - добрых  не без Мир людей.</a:t>
            </a:r>
            <a:endParaRPr lang="ru-RU" sz="3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4 - да Смелость, умелость. нужна </a:t>
            </a:r>
            <a:endParaRPr lang="ru-RU" sz="3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4551883"/>
            <a:ext cx="1219200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Критерии: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верно составлены и подобрана пословица – 4 балла,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верно составлены пословицы, но неправильно подобрана к рассказу – 3 балла,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верно составлены лишь 2 пословицы – 2 балла,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верно составлена лишь 1 пословица – 1 балл,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задание не выполнено или выполнено неправильно – 0 баллов.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06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4"/>
            <a:ext cx="7097487" cy="43396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245291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Узнавание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Прочитай. Выбери правильный вариант ответа. 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Кто из писателей является автором произведения «Лев и Собачка»? </a:t>
            </a:r>
            <a:endParaRPr lang="ru-RU" sz="3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solidFill>
                  <a:srgbClr val="181818"/>
                </a:solidFill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3000" dirty="0">
                <a:solidFill>
                  <a:srgbClr val="181818"/>
                </a:solidFill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3000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А) С. Михалков</a:t>
            </a:r>
            <a:br>
              <a:rPr lang="ru-RU" sz="3000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3000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Б) И. Крылов</a:t>
            </a:r>
            <a:br>
              <a:rPr lang="ru-RU" sz="3000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3000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В) Л. Толстой</a:t>
            </a:r>
            <a:endParaRPr lang="ru-R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5657671"/>
            <a:ext cx="6096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4461510" algn="l"/>
              </a:tabLst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tabLst>
                <a:tab pos="4461510" algn="l"/>
              </a:tabLst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если задание выполнено верно – 1 балл,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если не верно – 0 баллов.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76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05347" y="1029685"/>
            <a:ext cx="9753598" cy="3539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67471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Применение в новых условиях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5346" y="1029685"/>
            <a:ext cx="99060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Составь </a:t>
            </a:r>
            <a:r>
              <a:rPr lang="ru-RU" sz="3200" dirty="0" err="1"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о льве.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1. – 3 прилагательных, описывающих льва.</a:t>
            </a:r>
            <a:endParaRPr lang="ru-RU" sz="3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2. – 3 глагола, которые характеризуют действия льва.</a:t>
            </a:r>
            <a:endParaRPr lang="ru-RU" sz="3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3. – смысловая фраза.</a:t>
            </a:r>
            <a:endParaRPr lang="ru-RU" sz="3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4. – ассоциируемое слово.</a:t>
            </a:r>
            <a:endParaRPr lang="ru-RU" sz="3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4549676"/>
            <a:ext cx="1219200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верно составлен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соответствие по всем условиям – 4 балла,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пропущен 1 пункт – 3 балла,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пропущены 2 пункта – 2 балла,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пропущены 3 пункта – 1 балл,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задание не выполнено – 0 баллов.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1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5"/>
            <a:ext cx="7097487" cy="1569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67610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Применение в новых условиях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Нарисуй красочную иллюстрацию к понравившемуся событию рассказа.</a:t>
            </a:r>
            <a:endParaRPr lang="ru-RU" sz="3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5657671"/>
            <a:ext cx="6096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задание выполнено верно – 1 балл,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не верно – 0 баллов.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84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4"/>
            <a:ext cx="7097487" cy="20621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67610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Применение в новых условиях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Придумай свою концовку рассказа, чтобы она была радостной.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Свою работу можно проиллюстрировать.</a:t>
            </a:r>
            <a:endParaRPr lang="ru-RU" sz="3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5657671"/>
            <a:ext cx="6096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задание выполнено верно – 1 балл,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не верно – 0 баллов.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8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4"/>
            <a:ext cx="7097487" cy="43396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245291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Узнавание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Прочитай. Выбери правильный вариант ответа.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К какому жанру относится произведение «Лев и Собачка»?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А) Небылица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Б) Быль</a:t>
            </a: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В) Сказка</a:t>
            </a:r>
            <a:endParaRPr lang="ru-R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5657671"/>
            <a:ext cx="6096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4461510" algn="l"/>
              </a:tabLst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tabLst>
                <a:tab pos="4461510" algn="l"/>
              </a:tabLst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если задание выполнено верно – 1 балл,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solidFill>
                  <a:srgbClr val="18181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если не верно – 0 баллов.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52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4"/>
            <a:ext cx="7097487" cy="304698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245291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Узнавание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Перенеси в левую сторону героев сказки </a:t>
            </a:r>
            <a:r>
              <a:rPr lang="ru-RU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Л.Н.Толстого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«Лев и Собачка». Героев из других сказок-в правую.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u="sng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Лев и собачка (learningapps.org)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4919008"/>
            <a:ext cx="6096000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задание выполнено верно – 2 балла,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имеется 1 ошибка – 1 балл,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более 2х ошибок – 0 баллов.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35636" y="0"/>
            <a:ext cx="41563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выполняется на платформе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LearningApps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91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7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0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5"/>
            <a:ext cx="7097487" cy="29854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41075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Воспроизведение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 последовательность действий собачки в клетке. Пронумеруй слова.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Прижалась, легла, поджала, подняла, вскочила и встала, стала махать.</a:t>
            </a:r>
            <a:endParaRPr lang="ru-R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4545961"/>
            <a:ext cx="609600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Вся последовательность определена верно – 3 балла,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 ошибка – 2 балла,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 ошибки – 1 балл,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 ошибки – 0 баллов.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19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4"/>
            <a:ext cx="7097487" cy="304698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41075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Воспроизведение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Запишите пропущенные слова в отрывок из рассказа Л. Н. Толстого «Лев и собачка».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u="sng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Л. Н. Толстой «Лев и собачка» – 3 класс (learningapps.org)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4180344"/>
            <a:ext cx="6096000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все слова вставлены верно – 5 баллов,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 ошибка – 4 балла,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 ошибки – 3 балла,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 ошибки – 2 балла,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 ошибки – 1 балл,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Более 4х ошибок – 0 баллов.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35636" y="0"/>
            <a:ext cx="41563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выполняется на платформе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LearningApps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26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7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6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8055" y="1029684"/>
            <a:ext cx="7097487" cy="304698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41075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Воспроизведение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8056" y="1029685"/>
            <a:ext cx="709748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Расположите события произведения в правильном порядке.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u="sng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Литературное чтение 3 класс. (learningapps.org)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0" y="5657671"/>
            <a:ext cx="6096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Критерии: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задание выполнено верно – 1 балл, 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не верно – 0 баллов.</a:t>
            </a:r>
            <a:endParaRPr lang="ru-RU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35636" y="0"/>
            <a:ext cx="41563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выполняется на платформе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LearningApps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17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743</Words>
  <Application>Microsoft Office PowerPoint</Application>
  <PresentationFormat>Широкоэкранный</PresentationFormat>
  <Paragraphs>144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Times New Roman</vt:lpstr>
      <vt:lpstr>Тема Office</vt:lpstr>
      <vt:lpstr>Разработка уровневых учебных заданий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уровневых учебных заданий </dc:title>
  <dc:creator>кц</dc:creator>
  <cp:lastModifiedBy>кц</cp:lastModifiedBy>
  <cp:revision>8</cp:revision>
  <dcterms:created xsi:type="dcterms:W3CDTF">2023-02-26T13:46:09Z</dcterms:created>
  <dcterms:modified xsi:type="dcterms:W3CDTF">2023-02-27T03:57:34Z</dcterms:modified>
</cp:coreProperties>
</file>