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33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94103" autoAdjust="0"/>
  </p:normalViewPr>
  <p:slideViewPr>
    <p:cSldViewPr snapToGrid="0">
      <p:cViewPr varScale="1">
        <p:scale>
          <a:sx n="64" d="100"/>
          <a:sy n="64" d="100"/>
        </p:scale>
        <p:origin x="60" y="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8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7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2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4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4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59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74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9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9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D836-514B-445A-915A-C62CAD1805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1E659-87DE-40A7-8D72-94E7F84D7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7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75" y="1189822"/>
            <a:ext cx="11380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anose="03010101010201010101" pitchFamily="66" charset="0"/>
              </a:rPr>
              <a:t>       </a:t>
            </a:r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НЕЙРОИГРЫ В РАЗВИТИИИ 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ПСИХИЧЕСКИХ ПРОЦЕССОВ </a:t>
            </a:r>
          </a:p>
          <a:p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ДОШКОЛЬНИКОВ</a:t>
            </a:r>
            <a:endParaRPr lang="ru-RU" sz="5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6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12192000" cy="69573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123" y="2938182"/>
            <a:ext cx="3820427" cy="382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00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75" y="1189822"/>
            <a:ext cx="1138042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НЕЙРОИГРЫ</a:t>
            </a:r>
            <a:r>
              <a:rPr lang="en-US" sz="3600" dirty="0" smtClean="0">
                <a:latin typeface="Monotype Corsiva" panose="03010101010201010101" pitchFamily="66" charset="0"/>
              </a:rPr>
              <a:t>-</a:t>
            </a:r>
            <a:r>
              <a:rPr lang="ru-RU" sz="3600" dirty="0" smtClean="0">
                <a:latin typeface="Monotype Corsiva" panose="03010101010201010101" pitchFamily="66" charset="0"/>
              </a:rPr>
              <a:t>это специальные игровые комплексы, способствующие развитию психических процессов. Такие игры 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-    Способствуют межполушарному взаимодействию мозга;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Развивают концентрацию внимания;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Память;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Речь;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Мышление;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Мелкую и общую моторику;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Умение ориентироваться в пространстве;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Monotype Corsiva" panose="03010101010201010101" pitchFamily="66" charset="0"/>
              </a:rPr>
              <a:t>Активизируют речь.</a:t>
            </a:r>
          </a:p>
          <a:p>
            <a:pPr marL="685800" indent="-685800">
              <a:buFontTx/>
              <a:buChar char="-"/>
            </a:pP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3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75" y="1189822"/>
            <a:ext cx="113804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Комплекс игр и упражнений, которые будут представлены сегодня </a:t>
            </a:r>
          </a:p>
          <a:p>
            <a:pPr marL="685800" indent="-685800">
              <a:buFontTx/>
              <a:buChar char="-"/>
            </a:pP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9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788" y="1372702"/>
            <a:ext cx="113804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anose="03010101010201010101" pitchFamily="66" charset="0"/>
              </a:rPr>
              <a:t>1. Упражнение-игра «Поздороваемся»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-Здравствуй!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-Здравствуй!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-Пошли гулять!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-Пошли гулять! </a:t>
            </a:r>
            <a:endParaRPr lang="ru-RU" sz="2800" dirty="0">
              <a:latin typeface="Monotype Corsiva" panose="03010101010201010101" pitchFamily="66" charset="0"/>
            </a:endParaRP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-Порисуем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-Порисуем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-Поболтаем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-Поболтаем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А   У   О    И   Э    Ы  </a:t>
            </a:r>
          </a:p>
        </p:txBody>
      </p:sp>
    </p:spTree>
    <p:extLst>
      <p:ext uri="{BB962C8B-B14F-4D97-AF65-F5344CB8AC3E}">
        <p14:creationId xmlns:p14="http://schemas.microsoft.com/office/powerpoint/2010/main" val="33684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2. Рисование элементов разными цветами двумя руками одновременно: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Геометрические фигуры;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Елочки;</a:t>
            </a:r>
          </a:p>
          <a:p>
            <a:pPr marL="457200" indent="-457200" algn="ctr">
              <a:buFontTx/>
              <a:buChar char="-"/>
            </a:pPr>
            <a:r>
              <a:rPr lang="ru-RU" sz="4000" dirty="0" smtClean="0"/>
              <a:t>Горизонтальные восьмерки.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440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2. Упражнение «Ухо-нос»</a:t>
            </a:r>
          </a:p>
          <a:p>
            <a:pPr algn="ctr"/>
            <a:r>
              <a:rPr lang="ru-RU" sz="4000" dirty="0"/>
              <a:t>3</a:t>
            </a:r>
            <a:r>
              <a:rPr lang="ru-RU" sz="4000" dirty="0" smtClean="0"/>
              <a:t>. Различные игры с пальчиками и ладошками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682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Если ребенку трудно выполнять упражнения двумя руками одновременно, то вначале выполняем упражнения правой рукой, затем левой, а потом уже двумя руками одновременно.</a:t>
            </a:r>
          </a:p>
          <a:p>
            <a:pPr algn="ctr"/>
            <a:r>
              <a:rPr lang="ru-RU" sz="3200" dirty="0" smtClean="0"/>
              <a:t>Упражнения нужно выполнять по 15-20 минут ежедневно, повторяя каждое по 6-8 раз. 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В результате регулярного выполнения такой гимнастики  повышается стрессоустойчивость, улучшаются память и внимание, развивается логическое мышление.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76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Закончить бы хотелось следующей игрой </a:t>
            </a:r>
          </a:p>
          <a:p>
            <a:pPr algn="ctr"/>
            <a:r>
              <a:rPr lang="ru-RU" sz="3200" dirty="0" smtClean="0"/>
              <a:t>«У оленя дом большой»</a:t>
            </a:r>
          </a:p>
          <a:p>
            <a:pPr algn="ctr"/>
            <a:r>
              <a:rPr lang="ru-RU" sz="3200" dirty="0" smtClean="0"/>
              <a:t>Цель этой игры:  развивать умения соотносить движения с текстом.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5321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134" y="1453415"/>
            <a:ext cx="1149033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 оленя дом большой</a:t>
            </a:r>
          </a:p>
          <a:p>
            <a:pPr algn="ctr"/>
            <a:r>
              <a:rPr lang="ru-RU" sz="3200" dirty="0" smtClean="0"/>
              <a:t>Он глядит в свое окно</a:t>
            </a:r>
          </a:p>
          <a:p>
            <a:pPr algn="ctr"/>
            <a:r>
              <a:rPr lang="ru-RU" sz="3200" dirty="0" smtClean="0"/>
              <a:t>Заяц по лесу бежит </a:t>
            </a:r>
          </a:p>
          <a:p>
            <a:pPr algn="ctr"/>
            <a:r>
              <a:rPr lang="ru-RU" sz="3200" dirty="0" smtClean="0"/>
              <a:t>В дверь к нему стучит</a:t>
            </a:r>
          </a:p>
          <a:p>
            <a:pPr algn="ctr"/>
            <a:r>
              <a:rPr lang="ru-RU" sz="3200" dirty="0" smtClean="0"/>
              <a:t>Тук-тук</a:t>
            </a:r>
          </a:p>
          <a:p>
            <a:pPr algn="ctr"/>
            <a:r>
              <a:rPr lang="ru-RU" sz="3200" dirty="0" smtClean="0"/>
              <a:t>Дверь открой</a:t>
            </a:r>
          </a:p>
          <a:p>
            <a:pPr algn="ctr"/>
            <a:r>
              <a:rPr lang="ru-RU" sz="3200" dirty="0" smtClean="0"/>
              <a:t>Там в лесу</a:t>
            </a:r>
          </a:p>
          <a:p>
            <a:pPr algn="ctr"/>
            <a:r>
              <a:rPr lang="ru-RU" sz="3200" dirty="0" smtClean="0"/>
              <a:t>Охотник злой</a:t>
            </a:r>
          </a:p>
          <a:p>
            <a:pPr algn="ctr"/>
            <a:r>
              <a:rPr lang="ru-RU" sz="3200" dirty="0" smtClean="0"/>
              <a:t>Быстро двери открывай </a:t>
            </a:r>
          </a:p>
          <a:p>
            <a:pPr algn="ctr"/>
            <a:r>
              <a:rPr lang="ru-RU" sz="3200" dirty="0" smtClean="0"/>
              <a:t>Лапу мне  давай</a:t>
            </a:r>
          </a:p>
        </p:txBody>
      </p:sp>
    </p:spTree>
    <p:extLst>
      <p:ext uri="{BB962C8B-B14F-4D97-AF65-F5344CB8AC3E}">
        <p14:creationId xmlns:p14="http://schemas.microsoft.com/office/powerpoint/2010/main" val="184008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244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24</cp:revision>
  <dcterms:created xsi:type="dcterms:W3CDTF">2022-12-01T04:46:13Z</dcterms:created>
  <dcterms:modified xsi:type="dcterms:W3CDTF">2022-12-02T05:02:21Z</dcterms:modified>
</cp:coreProperties>
</file>