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9B12AE-7000-477D-A8EE-3AA1C4012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6EEC7B6-5BA6-45ED-9A50-28E5B93845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C4A2383-EF71-4F94-86FA-E68F38DBF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0453FF7-0751-4A81-A591-3B885A1F3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8228073-85D0-46B3-9B0C-5D24360A1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CCFB706-9B9F-4680-927D-49E592CAA7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356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0329E2-57E5-465F-81FE-113F9842E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B9802C6-E930-478A-9210-0EB3D3397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8171282-0414-4403-9279-AADA9FA4A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EC54AB0-73A5-4DC5-B4E4-04529498F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A8B4F7-2E8B-4462-88CB-DFBC45B1E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155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94DC2DD-D173-473E-BBE6-14F8D75852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F4055B1-90AD-4867-AF4C-DEC524347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8D7A050-A343-4B19-B5B6-32D0A4812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300F0BE-A45E-4FB9-835D-39BA912B0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72D1A11-1971-4C6C-96DB-F514565B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7625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2F509A-58BA-4342-97E8-D1583460F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54415E-949D-4ECD-B5DF-243A9AC98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B359E9A-50C4-4E72-A358-C41B4F7D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98A26A0-F4C6-4B6E-8BFF-3C1A6905B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85B755-85AB-4AE8-851A-A4836ED1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506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892B09-03CB-4D9F-915E-EC61CB6B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71BA5CE-13E4-436E-8C70-3A19084F5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190ED91-C401-4EAF-AB98-6BEC3A6DF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16C754B-3C16-4F86-A66B-0AF9005C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009A78D-9FEB-4300-9491-C33285242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081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1AA359-14E7-4512-A4CE-8D765B746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A6C8547-32FF-4AAF-A37A-B8E073AF67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FBA374D-4752-466A-8496-EAFBF6232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8E33B2C-87A6-44EF-853D-0770B44CB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9BEAD77-1DDE-4EB9-A6DC-BCA84A1D6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219EDF0-9120-45EB-8ED6-9A75D36AC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8702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DEE5F9-9555-4082-BFF4-41EBDEC49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8534190-5FF9-4C89-B885-406F7D7CC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4BA749D-A26D-4045-9387-9F9A3DE95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CF296C4F-0E0E-40CC-8F93-5BD02C7240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C701A39-B16E-46B5-A3B6-354F8CCFD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3F35F66-29B5-4851-8339-7B406052E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41574F3-1437-4004-B96F-EFB0A1F7A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DBDC8EB-4D33-42AC-A3F0-3430591BC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001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93CA7D-E3CA-49F5-A82D-5F0050B34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409C63AA-8077-4659-B376-FF6A906A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0AF879F3-4CE0-48FD-B714-99F14A5DF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0E4F737-5761-45C9-B449-E8F896E18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690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731E306E-F45A-48DB-AE0E-AE72C8EA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24C9CED0-D4DF-40C5-AD93-7E21E9536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75850637-37DE-41BA-A49D-CA650E733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255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72FC2D-C570-4897-80BD-86F908961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F2632AB-3144-418A-A40E-9D7F680DD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0FAF30D-0E26-4B42-8956-5B871D84C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8CFA3A0-BA0F-4734-93C1-ABF25A45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47900FA-CBDC-4553-A7DE-F136EE072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58BD46B-DA76-4099-90C3-47FAC2810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9970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C625BB7-BE9D-4786-A186-A0BC5AC1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862B69A8-9639-40BF-B55A-E153AED808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6A3349D-BEBD-4E70-B2F3-905437688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FA31BF5-76B5-4864-B133-F18314ADD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43DDBBF-738C-480E-BBC2-70C28569B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1D84061-0517-4DE2-AD50-AF6F913E7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030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9B5EDA-2202-461B-A37C-11ACA5FEE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ECF8F33-5F7E-4387-8046-C106E0C1D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446652-729C-4168-9AD3-D521DDEF2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AF056-0CF0-438A-9E74-F05293962A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0191AF-5222-43A8-B400-DBFF5B0EE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F36BC74-AC47-466C-B2D5-2E916212B0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F28E6D4-D02D-402D-B9E3-14B09CB6D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788"/>
          <a:stretch/>
        </p:blipFill>
        <p:spPr>
          <a:xfrm>
            <a:off x="2309" y="0"/>
            <a:ext cx="8072582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65C1043-AB47-4EEC-AB00-80F08B1FE4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633"/>
          <a:stretch/>
        </p:blipFill>
        <p:spPr>
          <a:xfrm flipH="1">
            <a:off x="8074891" y="0"/>
            <a:ext cx="1507837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33734ED-16EE-4284-9EC8-7DD538B9A0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633"/>
          <a:stretch/>
        </p:blipFill>
        <p:spPr>
          <a:xfrm>
            <a:off x="9582728" y="0"/>
            <a:ext cx="1507837" cy="685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6EE03B1-C042-44B0-AF5E-B003C2DBF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633"/>
          <a:stretch/>
        </p:blipFill>
        <p:spPr>
          <a:xfrm flipH="1">
            <a:off x="11090565" y="0"/>
            <a:ext cx="1099126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966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C19114-DCDA-40F3-B041-A21BFB762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7777" y="-510988"/>
            <a:ext cx="9745314" cy="4715843"/>
          </a:xfrm>
        </p:spPr>
        <p:txBody>
          <a:bodyPr>
            <a:noAutofit/>
          </a:bodyPr>
          <a:lstStyle/>
          <a:p>
            <a:pPr algn="r"/>
            <a:r>
              <a:rPr lang="ru-RU" sz="10000" b="1" dirty="0" smtClean="0">
                <a:latin typeface="+mn-lt"/>
              </a:rPr>
              <a:t>Средства </a:t>
            </a:r>
            <a:r>
              <a:rPr lang="ru-RU" sz="5200" b="1" dirty="0" smtClean="0">
                <a:latin typeface="+mn-lt"/>
              </a:rPr>
              <a:t>выразительности</a:t>
            </a:r>
            <a:endParaRPr lang="ru-RU" sz="5200" b="1" dirty="0">
              <a:latin typeface="+mn-l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D6BB232-F8E4-4C24-927F-AD1CAF8B4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48892" y="4742737"/>
            <a:ext cx="6363855" cy="1655762"/>
          </a:xfrm>
        </p:spPr>
        <p:txBody>
          <a:bodyPr>
            <a:normAutofit/>
          </a:bodyPr>
          <a:lstStyle/>
          <a:p>
            <a:pPr algn="r"/>
            <a:r>
              <a:rPr lang="ru-RU" sz="4000" dirty="0" smtClean="0"/>
              <a:t>Задание 7. ОГЭ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32616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2474259" y="1976718"/>
            <a:ext cx="8431306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3538"/>
            <a:r>
              <a:rPr lang="ru-RU" sz="3600" dirty="0" smtClean="0"/>
              <a:t>Для выполнения </a:t>
            </a:r>
            <a:r>
              <a:rPr lang="ru-RU" sz="3600" b="1" dirty="0" smtClean="0"/>
              <a:t>задания 7</a:t>
            </a:r>
            <a:r>
              <a:rPr lang="ru-RU" sz="3600" dirty="0" smtClean="0"/>
              <a:t> достаточно знать </a:t>
            </a:r>
            <a:r>
              <a:rPr lang="ru-RU" sz="3600" i="1" dirty="0" smtClean="0"/>
              <a:t>следующие термины</a:t>
            </a:r>
            <a:r>
              <a:rPr lang="ru-RU" sz="3600" dirty="0" smtClean="0"/>
              <a:t>: метафора, олицетворение, эпитет, сравнение, фразеологизм, гипербола, литота.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40129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627093" y="551329"/>
            <a:ext cx="9708778" cy="175432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3538"/>
            <a:r>
              <a:rPr lang="ru-RU" sz="3600" b="1" dirty="0" smtClean="0"/>
              <a:t>МЕТАФОРА  –</a:t>
            </a:r>
            <a:r>
              <a:rPr lang="ru-RU" sz="3600" dirty="0" smtClean="0"/>
              <a:t> скрытое сравнение, основанное на переносе признаков одного явления на другое по принципу сходства.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91234" y="2683205"/>
            <a:ext cx="6779043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 smtClean="0"/>
              <a:t>Пример: золотые руки, буря в стакане воды, горы своротить, струны души, любовь угасла.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82269" y="3803793"/>
            <a:ext cx="6768355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 smtClean="0"/>
              <a:t>И меркнет звезд </a:t>
            </a:r>
            <a:r>
              <a:rPr lang="ru-RU" sz="2400" i="1" u="sng" dirty="0" smtClean="0"/>
              <a:t>алмазный трепет</a:t>
            </a:r>
          </a:p>
          <a:p>
            <a:r>
              <a:rPr lang="ru-RU" sz="2400" i="1" dirty="0" smtClean="0"/>
              <a:t>В </a:t>
            </a:r>
            <a:r>
              <a:rPr lang="ru-RU" sz="2400" i="1" u="sng" dirty="0" smtClean="0"/>
              <a:t>безбольном холоде</a:t>
            </a:r>
            <a:r>
              <a:rPr lang="ru-RU" sz="2400" i="1" dirty="0" smtClean="0"/>
              <a:t> зари (М. Волошин);</a:t>
            </a:r>
          </a:p>
          <a:p>
            <a:r>
              <a:rPr lang="ru-RU" sz="2400" i="1" dirty="0" smtClean="0"/>
              <a:t>Пустых </a:t>
            </a:r>
            <a:r>
              <a:rPr lang="ru-RU" sz="2400" i="1" u="sng" dirty="0" smtClean="0"/>
              <a:t>небес прозрачное стекло </a:t>
            </a:r>
            <a:r>
              <a:rPr lang="ru-RU" sz="2400" i="1" dirty="0" smtClean="0"/>
              <a:t>(A. Ахматова);</a:t>
            </a:r>
          </a:p>
          <a:p>
            <a:r>
              <a:rPr lang="ru-RU" sz="2400" i="1" dirty="0" smtClean="0"/>
              <a:t>И </a:t>
            </a:r>
            <a:r>
              <a:rPr lang="ru-RU" sz="2400" i="1" u="sng" dirty="0" smtClean="0"/>
              <a:t>очи синие</a:t>
            </a:r>
            <a:r>
              <a:rPr lang="ru-RU" sz="2400" i="1" dirty="0" smtClean="0"/>
              <a:t>, бездонные</a:t>
            </a:r>
          </a:p>
          <a:p>
            <a:r>
              <a:rPr lang="ru-RU" sz="2400" i="1" u="sng" dirty="0" smtClean="0"/>
              <a:t>Цветут</a:t>
            </a:r>
            <a:r>
              <a:rPr lang="ru-RU" sz="2400" i="1" dirty="0" smtClean="0"/>
              <a:t> на дальнем берегу. (А. А. Блок)</a:t>
            </a:r>
          </a:p>
        </p:txBody>
      </p:sp>
      <p:pic>
        <p:nvPicPr>
          <p:cNvPr id="1026" name="Picture 2" descr="C:\Users\elisa\Desktop\2e34e303e902b1059561cec461fee3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8577" y="2601933"/>
            <a:ext cx="3024555" cy="4007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40129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627092" y="551329"/>
            <a:ext cx="9641543" cy="156966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3538"/>
            <a:r>
              <a:rPr lang="ru-RU" sz="3200" b="1" dirty="0" smtClean="0"/>
              <a:t>ОЛИЦЕТВОРЕНИЕ</a:t>
            </a:r>
            <a:r>
              <a:rPr lang="ru-RU" sz="3200" dirty="0" smtClean="0"/>
              <a:t> — перенос свойств живых существ на неодушевленные предметы и явления. Чаще всего используются при описании природы.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91234" y="2683205"/>
            <a:ext cx="677904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 smtClean="0"/>
              <a:t>Пример: зима недаром злится…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82269" y="3427277"/>
            <a:ext cx="6768355" cy="30469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u="sng" dirty="0" smtClean="0"/>
              <a:t>Катясь чрез сонные долины, </a:t>
            </a:r>
          </a:p>
          <a:p>
            <a:r>
              <a:rPr lang="ru-RU" sz="2400" i="1" u="sng" dirty="0" smtClean="0"/>
              <a:t>Туманы сонные легли</a:t>
            </a:r>
            <a:r>
              <a:rPr lang="ru-RU" sz="2400" i="1" dirty="0" smtClean="0"/>
              <a:t>, </a:t>
            </a:r>
          </a:p>
          <a:p>
            <a:r>
              <a:rPr lang="ru-RU" sz="2400" i="1" dirty="0" smtClean="0"/>
              <a:t>И только топот лошадиный, </a:t>
            </a:r>
          </a:p>
          <a:p>
            <a:r>
              <a:rPr lang="ru-RU" sz="2400" i="1" u="sng" dirty="0" smtClean="0"/>
              <a:t>Звуча</a:t>
            </a:r>
            <a:r>
              <a:rPr lang="ru-RU" sz="2400" i="1" dirty="0" smtClean="0"/>
              <a:t>, теряется вдали. </a:t>
            </a:r>
          </a:p>
          <a:p>
            <a:r>
              <a:rPr lang="ru-RU" sz="2400" i="1" u="sng" dirty="0" smtClean="0"/>
              <a:t>Погас, бледнея, день осенний, </a:t>
            </a:r>
          </a:p>
          <a:p>
            <a:r>
              <a:rPr lang="ru-RU" sz="2400" i="1" u="sng" dirty="0" smtClean="0"/>
              <a:t>Свернув душистые листы</a:t>
            </a:r>
            <a:r>
              <a:rPr lang="ru-RU" sz="2400" i="1" dirty="0" smtClean="0"/>
              <a:t>, </a:t>
            </a:r>
          </a:p>
          <a:p>
            <a:r>
              <a:rPr lang="ru-RU" sz="2400" i="1" u="sng" dirty="0" smtClean="0"/>
              <a:t>Вкушают сон без сновидений </a:t>
            </a:r>
          </a:p>
          <a:p>
            <a:r>
              <a:rPr lang="ru-RU" sz="2400" i="1" u="sng" dirty="0" err="1" smtClean="0"/>
              <a:t>Полузавядшие</a:t>
            </a:r>
            <a:r>
              <a:rPr lang="ru-RU" sz="2400" i="1" u="sng" dirty="0" smtClean="0"/>
              <a:t> цветы</a:t>
            </a:r>
            <a:r>
              <a:rPr lang="ru-RU" sz="2400" i="1" dirty="0" smtClean="0"/>
              <a:t>. (М. Ю. Лермонтов)</a:t>
            </a:r>
          </a:p>
        </p:txBody>
      </p:sp>
      <p:pic>
        <p:nvPicPr>
          <p:cNvPr id="2050" name="Picture 2" descr="C:\Users\elisa\Desktop\a3960b15dd2c34ad8c5de0cbe42ddb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861" y="2487706"/>
            <a:ext cx="3015503" cy="4020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40129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627092" y="551329"/>
            <a:ext cx="10018061" cy="156966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3538"/>
            <a:r>
              <a:rPr lang="ru-RU" sz="3200" b="1" dirty="0" smtClean="0"/>
              <a:t>ЭПИТЕТ </a:t>
            </a:r>
            <a:r>
              <a:rPr lang="ru-RU" sz="3200" dirty="0" smtClean="0"/>
              <a:t>– яркое, образное определение, которое несет особую эмоциональную и смысловую нагрузку. Чаще всего бывает выражен прилагательным.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91234" y="2683205"/>
            <a:ext cx="6530789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 smtClean="0"/>
              <a:t>Пример: грустно-сиротеющая земля</a:t>
            </a:r>
            <a:r>
              <a:rPr lang="ru-RU" sz="2400" dirty="0" smtClean="0"/>
              <a:t> (Ф.И.Тютчев), </a:t>
            </a:r>
            <a:r>
              <a:rPr lang="ru-RU" sz="2400" i="1" dirty="0" smtClean="0"/>
              <a:t>седой туман, лимонный свет, немой покой</a:t>
            </a:r>
            <a:r>
              <a:rPr lang="ru-RU" sz="2400" dirty="0" smtClean="0"/>
              <a:t> (И. А. Бунин).</a:t>
            </a:r>
            <a:endParaRPr lang="ru-RU" sz="2400" i="1" dirty="0" smtClean="0"/>
          </a:p>
        </p:txBody>
      </p:sp>
      <p:pic>
        <p:nvPicPr>
          <p:cNvPr id="3074" name="Picture 2" descr="C:\Users\elisa\Desktop\1a88d1e983ad8949e74d96e923937b00--winter-trees-the-winter.jpg"/>
          <p:cNvPicPr>
            <a:picLocks noChangeAspect="1" noChangeArrowheads="1"/>
          </p:cNvPicPr>
          <p:nvPr/>
        </p:nvPicPr>
        <p:blipFill>
          <a:blip r:embed="rId2" cstate="print"/>
          <a:srcRect t="6052"/>
          <a:stretch>
            <a:fillRect/>
          </a:stretch>
        </p:blipFill>
        <p:spPr bwMode="auto">
          <a:xfrm>
            <a:off x="8619566" y="2516005"/>
            <a:ext cx="3061820" cy="40646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4012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766483" y="1089211"/>
            <a:ext cx="10838330" cy="4647426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СРАВНЕНИЕ</a:t>
            </a:r>
            <a:r>
              <a:rPr lang="ru-RU" sz="2400" dirty="0" smtClean="0"/>
              <a:t> – сопоставление нескольких предметов или явлений по принципу сходства. Сравнение может быть выражено:</a:t>
            </a:r>
          </a:p>
          <a:p>
            <a:r>
              <a:rPr lang="ru-RU" sz="2400" b="1" dirty="0" smtClean="0"/>
              <a:t>1) Сравнительным оборотом</a:t>
            </a:r>
            <a:r>
              <a:rPr lang="ru-RU" sz="2400" dirty="0" smtClean="0"/>
              <a:t> – сравнение, выраженное при помощи союзов как, точно, словно, будто, как будто и т. д.</a:t>
            </a:r>
            <a:br>
              <a:rPr lang="ru-RU" sz="2400" dirty="0" smtClean="0"/>
            </a:br>
            <a:r>
              <a:rPr lang="ru-RU" sz="2400" i="1" dirty="0" smtClean="0"/>
              <a:t>...Я сам, </a:t>
            </a:r>
            <a:r>
              <a:rPr lang="ru-RU" sz="2400" b="1" i="1" dirty="0" smtClean="0"/>
              <a:t>как зверь</a:t>
            </a:r>
            <a:r>
              <a:rPr lang="ru-RU" sz="2400" i="1" dirty="0" smtClean="0"/>
              <a:t>, был чужд людей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2) Лексически: </a:t>
            </a:r>
            <a:r>
              <a:rPr lang="ru-RU" sz="2400" dirty="0" smtClean="0"/>
              <a:t>при помощи слов «похож, подобен, похожий, подобный, походит, напоминает, наподобие, вроде и др.» </a:t>
            </a:r>
          </a:p>
          <a:p>
            <a:r>
              <a:rPr lang="ru-RU" sz="2400" i="1" dirty="0" smtClean="0"/>
              <a:t>Подвал, </a:t>
            </a:r>
            <a:r>
              <a:rPr lang="ru-RU" sz="2400" b="1" i="1" dirty="0" smtClean="0"/>
              <a:t>похожий </a:t>
            </a:r>
            <a:r>
              <a:rPr lang="ru-RU" sz="2400" i="1" dirty="0" smtClean="0"/>
              <a:t>на пещеру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3) Существительным в творительном падеже: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Великолепными коврами, блестя на солнце, снег лежит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4) Сравнительной степенью прилагательного или наречия</a:t>
            </a:r>
            <a:r>
              <a:rPr lang="ru-RU" sz="2400" dirty="0" smtClean="0"/>
              <a:t> </a:t>
            </a:r>
          </a:p>
          <a:p>
            <a:r>
              <a:rPr lang="ru-RU" sz="2400" i="1" dirty="0" smtClean="0"/>
              <a:t>Обнявшись </a:t>
            </a:r>
            <a:r>
              <a:rPr lang="ru-RU" sz="2400" b="1" i="1" dirty="0" smtClean="0"/>
              <a:t>крепче</a:t>
            </a:r>
            <a:r>
              <a:rPr lang="ru-RU" sz="2400" i="1" dirty="0" smtClean="0"/>
              <a:t> двух друзей</a:t>
            </a:r>
            <a:endParaRPr lang="ru-RU" sz="2400" i="1" dirty="0"/>
          </a:p>
        </p:txBody>
      </p:sp>
    </p:spTree>
    <p:extLst>
      <p:ext uri="{BB962C8B-B14F-4D97-AF65-F5344CB8AC3E}">
        <p14:creationId xmlns="" xmlns:p14="http://schemas.microsoft.com/office/powerpoint/2010/main" val="3240129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627092" y="551329"/>
            <a:ext cx="10018061" cy="2308324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ФРАЗЕОЛОГИЗМ</a:t>
            </a:r>
            <a:r>
              <a:rPr lang="ru-RU" sz="3200" dirty="0" smtClean="0"/>
              <a:t> – </a:t>
            </a:r>
            <a:r>
              <a:rPr lang="ru-RU" sz="2800" dirty="0" smtClean="0"/>
              <a:t>устойчивое словосочетание.</a:t>
            </a:r>
          </a:p>
          <a:p>
            <a:r>
              <a:rPr lang="ru-RU" sz="2800" dirty="0" smtClean="0"/>
              <a:t>А) фразеологизм  часто можно заменить одним словом.</a:t>
            </a:r>
            <a:br>
              <a:rPr lang="ru-RU" sz="2800" dirty="0" smtClean="0"/>
            </a:br>
            <a:r>
              <a:rPr lang="ru-RU" sz="2800" i="1" dirty="0" smtClean="0"/>
              <a:t>Вешать лапшу на уши = обманывать.</a:t>
            </a:r>
            <a:br>
              <a:rPr lang="ru-RU" sz="2800" i="1" dirty="0" smtClean="0"/>
            </a:br>
            <a:r>
              <a:rPr lang="ru-RU" sz="2800" dirty="0" smtClean="0"/>
              <a:t>Б) фразеологизм – это словосочетание. Если его разделить на отдельные слова, то его значение теряется.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8126" y="3490029"/>
            <a:ext cx="5293661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 smtClean="0"/>
              <a:t>Пример: как рыба в воде, ни сном ни духом, водить за нос, намылить шею, развесить уши</a:t>
            </a:r>
          </a:p>
        </p:txBody>
      </p:sp>
      <p:pic>
        <p:nvPicPr>
          <p:cNvPr id="4098" name="Picture 2" descr="C:\Users\elisa\Desktop\Frazeologizmy_v_kartinkah_7_17162501.jpg"/>
          <p:cNvPicPr>
            <a:picLocks noChangeAspect="1" noChangeArrowheads="1"/>
          </p:cNvPicPr>
          <p:nvPr/>
        </p:nvPicPr>
        <p:blipFill>
          <a:blip r:embed="rId2" cstate="print"/>
          <a:srcRect l="11671" t="5413" r="10854" b="58537"/>
          <a:stretch>
            <a:fillRect/>
          </a:stretch>
        </p:blipFill>
        <p:spPr bwMode="auto">
          <a:xfrm>
            <a:off x="7425304" y="3551794"/>
            <a:ext cx="4147358" cy="272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40129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2259105" y="1600200"/>
            <a:ext cx="8081684" cy="341632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ГИПЕРБОЛА</a:t>
            </a:r>
            <a:r>
              <a:rPr lang="ru-RU" sz="3200" dirty="0" smtClean="0"/>
              <a:t> – чрезмерное преувеличение.</a:t>
            </a:r>
            <a:br>
              <a:rPr lang="ru-RU" sz="3200" dirty="0" smtClean="0"/>
            </a:br>
            <a:r>
              <a:rPr lang="ru-RU" sz="2400" i="1" dirty="0" smtClean="0"/>
              <a:t>Редкая птица долетит до середины Днепра</a:t>
            </a:r>
            <a:r>
              <a:rPr lang="ru-RU" sz="2400" dirty="0" smtClean="0"/>
              <a:t> (Н. В. Гоголь)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ЛИТОТА</a:t>
            </a:r>
            <a:r>
              <a:rPr lang="ru-RU" sz="3200" dirty="0" smtClean="0"/>
              <a:t> – чрезмерное преуменьшение.</a:t>
            </a:r>
          </a:p>
          <a:p>
            <a:r>
              <a:rPr lang="ru-RU" sz="2400" dirty="0" smtClean="0"/>
              <a:t>И шествуя важно, в спокойствии чинном, </a:t>
            </a:r>
          </a:p>
          <a:p>
            <a:r>
              <a:rPr lang="ru-RU" sz="2400" dirty="0" smtClean="0"/>
              <a:t>Лошадку ведет под уздцы мужичок </a:t>
            </a:r>
          </a:p>
          <a:p>
            <a:r>
              <a:rPr lang="ru-RU" sz="2400" dirty="0" smtClean="0"/>
              <a:t>В больших сапогах, в полушубке овчинном, </a:t>
            </a:r>
          </a:p>
          <a:p>
            <a:r>
              <a:rPr lang="ru-RU" sz="2400" dirty="0" smtClean="0"/>
              <a:t>В больших рукавицах... </a:t>
            </a:r>
            <a:r>
              <a:rPr lang="ru-RU" sz="2400" i="1" dirty="0" smtClean="0"/>
              <a:t>а сам с ноготок!</a:t>
            </a:r>
            <a:r>
              <a:rPr lang="ru-RU" sz="2400" dirty="0" smtClean="0"/>
              <a:t> (Н.А. Некрасов)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2401298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93</Words>
  <Application>Microsoft Office PowerPoint</Application>
  <PresentationFormat>Произвольный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Средства выразительности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Олеся Александровна</cp:lastModifiedBy>
  <cp:revision>12</cp:revision>
  <dcterms:created xsi:type="dcterms:W3CDTF">2021-07-20T13:09:20Z</dcterms:created>
  <dcterms:modified xsi:type="dcterms:W3CDTF">2022-04-21T10:14:40Z</dcterms:modified>
</cp:coreProperties>
</file>