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73" r:id="rId3"/>
    <p:sldId id="272" r:id="rId4"/>
    <p:sldId id="270" r:id="rId5"/>
    <p:sldId id="271" r:id="rId6"/>
    <p:sldId id="259" r:id="rId7"/>
    <p:sldId id="260" r:id="rId8"/>
    <p:sldId id="258" r:id="rId9"/>
    <p:sldId id="262" r:id="rId10"/>
    <p:sldId id="257" r:id="rId11"/>
    <p:sldId id="274" r:id="rId12"/>
    <p:sldId id="279" r:id="rId13"/>
    <p:sldId id="277" r:id="rId14"/>
    <p:sldId id="265" r:id="rId15"/>
    <p:sldId id="275" r:id="rId16"/>
    <p:sldId id="276" r:id="rId17"/>
    <p:sldId id="268" r:id="rId18"/>
    <p:sldId id="261" r:id="rId19"/>
    <p:sldId id="264" r:id="rId20"/>
    <p:sldId id="281" r:id="rId21"/>
    <p:sldId id="263" r:id="rId22"/>
    <p:sldId id="269" r:id="rId23"/>
    <p:sldId id="266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BEA1EE-192E-4035-9E5D-398EE61CC4E4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17411-047B-4001-A3AC-0651BF1B0BC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17411-047B-4001-A3AC-0651BF1B0BC9}" type="slidenum">
              <a:rPr lang="ru-RU" smtClean="0"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D75C-A479-496D-ADA1-35C33E55A778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55557-7F0F-44BD-8B02-0DCA7B4D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D75C-A479-496D-ADA1-35C33E55A778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55557-7F0F-44BD-8B02-0DCA7B4D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D75C-A479-496D-ADA1-35C33E55A778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55557-7F0F-44BD-8B02-0DCA7B4D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D75C-A479-496D-ADA1-35C33E55A778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55557-7F0F-44BD-8B02-0DCA7B4D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D75C-A479-496D-ADA1-35C33E55A778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55557-7F0F-44BD-8B02-0DCA7B4D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D75C-A479-496D-ADA1-35C33E55A778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55557-7F0F-44BD-8B02-0DCA7B4D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D75C-A479-496D-ADA1-35C33E55A778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55557-7F0F-44BD-8B02-0DCA7B4D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D75C-A479-496D-ADA1-35C33E55A778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55557-7F0F-44BD-8B02-0DCA7B4D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D75C-A479-496D-ADA1-35C33E55A778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55557-7F0F-44BD-8B02-0DCA7B4D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D75C-A479-496D-ADA1-35C33E55A778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55557-7F0F-44BD-8B02-0DCA7B4D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D75C-A479-496D-ADA1-35C33E55A778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55557-7F0F-44BD-8B02-0DCA7B4D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4D75C-A479-496D-ADA1-35C33E55A778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55557-7F0F-44BD-8B02-0DCA7B4D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e74.ru/dbases/victim/" TargetMode="External"/><Relationship Id="rId2" Type="http://schemas.openxmlformats.org/officeDocument/2006/relationships/hyperlink" Target="https://bessmertnybarak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riter-tyumen.ru/online.php?pid=12885" TargetMode="External"/><Relationship Id="rId5" Type="http://schemas.openxmlformats.org/officeDocument/2006/relationships/hyperlink" Target="https://base.memo.ru/" TargetMode="External"/><Relationship Id="rId4" Type="http://schemas.openxmlformats.org/officeDocument/2006/relationships/hyperlink" Target="https://ru.openlist.wiki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узей 5\РЕПРЕССИИ\postradavshie-za-veru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568952" cy="42844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09120"/>
            <a:ext cx="7772400" cy="100811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Пострадали за веру 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877272"/>
            <a:ext cx="6400800" cy="72008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Памяти земляков - жертв политических репрессий посвящается… 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музей 5\РЕПРЕССИИ\1613517035_8-p-fon-dlya-prezentatsii-na-temu-kholokost-11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Манаков Василий Иванович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131840" y="1052736"/>
            <a:ext cx="5688632" cy="5616624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Манаков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Василий Иванович  родился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01.03.1874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пос. Филимоново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Миасского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района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Принимал участие в свержении советской власти в поселке  Филимоново, был членом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Филимоновского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временного комитета.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Служил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рядах белой армии с июля по декабрь 1919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которой отступал до города Красноярска, где и попал в плен. Вернулся домой весной 1920г.,  и занялся сельским хозяйством.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Арестован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1927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году.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Обвинен по ст.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58 (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10,11).  Приговорен к ссылке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три  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ода, но был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отпущен по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амнистии . Вновь был арестован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21 января 1930 г. Обвинен по ст. 58 (2,11).  Приговорен к ссылке с семьей на север Урала, имущество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было изъято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В 1937 г.  проживал  в пос. Карабаш, служил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старостой в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Соймановской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церкви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августа 1937 г.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был арестован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Кыштымским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РО  НКВД  вместе со священником Георгием Ракитиным. Обвинен по ст.58 (2,8,10,11) как «участник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контрреволюционной  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повстанческо-террористической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организации духовенства».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Приговорён к 8 годам ИТЛ. Дальнейшая его судьба неизвестна.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музей 5\РЕПРЕССИИ\2023-04 (апр)\Манаков В. 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3029713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узей 5\РЕПРЕССИИ\1613517035_8-p-fon-dlya-prezentatsii-na-temu-kholokost-11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Пирогов Александр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Феоктистович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67944" y="1124744"/>
            <a:ext cx="4618856" cy="5328592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Александр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Феоктистович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родился  01. 03. 1881 года в г. Миассе. Служил псаломщиком. В 1922-1926 г.г. проживал в посёлке Филимоново. Как церковный деятель был лишён права голоса с 1927 года.  С 1929 года служил дьяконом церкви пос. Медведево. Арестован 29 апреля  1939 года. Имущество изъято. Обвинён по ст. 58 и приговорён к пяти годам ИТЛ, отправлен в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Беломоро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Балтийский лагерь.  Освобождён 26 августа 1933 года, вернулся в г. Миасс, работал конюхом на заводе.  Арестован 16 октября 1937 года по ст. 58 2, 8, 10, 11 как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участник контрреволюционной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повстанческо-террористической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организации церковников и духовенства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Миасского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района 2тихоновской ориентации» Приговорён к ВМН. Расстрелян в Челябинске28 ноября 1937 года в 17 часов.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D:\музей 5\РЕПРЕССИИ\2023-04 (апр)\Пирогов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96752"/>
            <a:ext cx="3682798" cy="4824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узей 5\РЕПРЕССИИ\1613517035_8-p-fon-dlya-prezentatsii-na-temu-kholokost-11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Харламов Сергей Акимович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4114800" cy="4853136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dirty="0" smtClean="0"/>
              <a:t>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Харламов Сергей Акимович родился в 1891 году в крестьянской семье в селе Фёдоровка –Мысовка Оренбургской губернии. Окончил учительскую школу. Работал учителем (1911-1915), служил дьяконом при церкви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Миасского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завода   (1915-1920).  С 1920 года в сане священника служил в храмах пос. Филимоново, Медведево.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Обновления не принял. Лишён права голоса с 1921 года. В 1930 году раскулачен. Арестован 23 апреля 1930 года.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Обвинён по ст.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58».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Виновным себя не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признал. Приговорён к пяти годам ИТЛ. Дальнейшая его судьба не известна.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D:\музей 5\РЕПРЕССИИ\2023-04 (апр)3\сканирование0009 - коп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84784"/>
            <a:ext cx="3528392" cy="4719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узей 5\РЕПРЕССИИ\1613517035_8-p-fon-dlya-prezentatsii-na-temu-kholokost-11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>
            <a:norm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Багин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Андрей Васильевич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/>
              <a:t>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фондах Златоустовского архива сохранился «Список учредителей религиозного общества»  нашего села, благодаря которому и определено, что последним  священнослужителем  Николаевской  церкви  был Андрей Васильевич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Багин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Он родился в 1882 году, сначала служил псаломщиком в церкви с. Устиново.  В 1923-1930 г.г. священником в пос. Филимоново.  В 1929 году раскулачен. Дальнейшая его судьба неизвестна.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Содержимое 7" descr="D:\КОНКУРСЫ 2018\НРЭО\Конкурс НРЭО 2019\о храме\Музей старые дома\SAM_4658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628800"/>
            <a:ext cx="4032448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39552" y="544522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  , где жил священник А.В.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Багин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музей 5\РЕПРЕССИИ\1613517035_8-p-fon-dlya-prezentatsii-na-temu-kholokost-11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Ярославцев Пётр Григорьевич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39952" y="1268760"/>
            <a:ext cx="4608512" cy="5328592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Ярославцев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Пётр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ГригорьевичРодился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1882 г. в пос.Филимоново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Миасского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района в казачьей семье.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Председатель церковного совета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Филимоновской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церкви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1926-1928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г.г.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Арестован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10 ноября 1928 г. Златоустовским ОГПУ. Обвинён по ст. 58(2,11) как «участник кулацко-атаманской группы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.»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Приговорён к 6 мес. лишения свободы. Дальнейшая его судьба неизвестна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Семья: жена Ярославцева Василиса Ивановна (1883), родом из посёлка Темир; сын Ярославцев Александр Петрович (1906); дочь Ярославцева Ольга Петровна (1914); Ярославцева Анна Петровна (1916); сын Ярославцев Евгений Петрович (1920); дочь Ярославцева Зинаида Петровна (1924); сын Ярославцев Борис Петрович [1928]; сноха Ярославцева Клавдия Николаевна (1906). Родственники: брат Ярославцев Степан Григорьевич (1886), осуждён в 1927 г. на 3 г. лишения свободы; двоюродные братья Ярославцев Михаил Тихонович ,проживал в пос. Филимоново, и Ярославцев Григорий Тихонович (1892-1937), арестован НКВД в 1937 г., домой не вернулся. </a:t>
            </a:r>
          </a:p>
        </p:txBody>
      </p:sp>
      <p:pic>
        <p:nvPicPr>
          <p:cNvPr id="3074" name="Picture 2" descr="D:\музей 5\РЕПРЕССИИ\2023-04 (апр)3\ярославцев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484784"/>
            <a:ext cx="3403363" cy="43204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музей 5\РЕПРЕССИИ\1613517035_8-p-fon-dlya-prezentatsii-na-temu-kholokost-11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Автобиография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П.Г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Ярославцева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(1928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1196752"/>
            <a:ext cx="8363272" cy="5328592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Родился в посёлке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Филимоновском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Миасского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района в семье казака-бедняка жившего с молодости в работниках у богатых казаков своего посёлка. Когда мы - четыре брата подросли, то хозяйство наше значительно усилилось. Перед революцией мы засевали десятин по 50, и два последних года сами нанимали работников.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1918 году, во время восстания против красных, я был назначен помощником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каптенармуса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 восставших казаков. Отвечал за выдачу овса. В это время мы с братом Степаном жили вместе с отцом , Степан после восстания был членом следственной комиссии. В 1919 году я был мобилизован в армию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Колчака.  Служил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29-м Оренбургском казачьем полку, затем в 22-м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полку, 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которым отступал до города Чебоксары, где перешёл на сторону Красной армии при массовой сдаче. В декабре 1919 года вернулся домой. В боях с красной армией мне участвовать не приходилось, так как мы несли службу при пехотных частях. В 1923-24 году работал в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Кундравинской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кооперации возчиком».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музей 5\РЕПРЕССИИ\1613517035_8-p-fon-dlya-prezentatsii-na-temu-kholokost-11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Ярославцев Григорий Тихонович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100264" cy="504056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Председателем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приходского совета  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 Николаевской церкви села Филимоново в 1930- е годы  был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Ярославцев  Григорий Тихонович. 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По воспоминаниям его племянника Ярославцева Владимира Михайловича мы узнали, что впоследствии  многие  учредители религиозного общества  вместе с Андреем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Багиным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были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репрессированы.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Григорий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Тихонович был арестован НКВД в 1937 году. Домой не вернулся. </a:t>
            </a:r>
            <a:endParaRPr lang="ru-RU" dirty="0"/>
          </a:p>
        </p:txBody>
      </p:sp>
      <p:pic>
        <p:nvPicPr>
          <p:cNvPr id="5" name="Picture 2" descr="J:\НОУ\ЯРОСЛАВЦЕВЫ\Ярославцевы -2\Ярославцев Г.Т.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84784"/>
            <a:ext cx="3903454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Часовня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Свт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Николая Чудотворца 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пос. Темир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музей 5\РЕПРЕССИИ\2023-04 (апр)\сканирование00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63688" y="1375938"/>
            <a:ext cx="5555784" cy="4199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611560" y="5805264"/>
            <a:ext cx="8075240" cy="50405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Рисунок из летописи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Кундравинского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храма . 1872 г.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музей 5\РЕПРЕССИИ\1613517035_8-p-fon-dlya-prezentatsii-na-temu-kholokost-11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Алексеев Яков(Иаков) Егорович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256584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Алексеев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Яков(Иаков)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Егорович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родился в 1895 г. в пос. Темир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Миасского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района. До Октябрьской  революции служил псаломщиком в местной церкви . 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1918-1919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служил в Белой армии 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артиллерийском полку,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участвовал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боях, ходил в разведку, отступал 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белыми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Сибирь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Когда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вернулся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домой, то  снова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служил псаломщиком  в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Темирской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церкви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вплоть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 ее закрытия…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Яков Егорович всегда  принимал активное участие в общественной жизни села. В 1921-1922 годах был членом сельского совета,  председателем  комитета взаимопомощи (1922-1924), членом  правления колхоза «Красный Октябрь» в  пос. Темир (1936-1937). В 1933 г. работал кладовщиком , подрабатывал дорожным мастером, даже временно исполнял обязанности председателя колхоза.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Арестован 1 ноября 1937 г. Обвинен по ст.58 (2,9,11). Приговорен  к  ВМН. Расстрелян в Челябинске 22 ноября 1937 г.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музей 5\РЕПРЕССИИ\1613517035_8-p-fon-dlya-prezentatsii-na-temu-kholokost-11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Руднов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/Руднев Иван Данилович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340768"/>
            <a:ext cx="8435280" cy="5184576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/>
              <a:t> </a:t>
            </a:r>
          </a:p>
          <a:p>
            <a:pPr algn="just">
              <a:buNone/>
            </a:pPr>
            <a:r>
              <a:rPr lang="ru-RU" dirty="0" smtClean="0"/>
              <a:t>    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Руднов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Иван Данилович родился 19 сентября 1867 года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пос.Темир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Миасского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района в семье казаков. Служил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писарем в Царской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армии.   В 1918-1919 годах участвовал в гражданской войне. Входил в состав районной военной комиссии (1918), проводил мобилизацию казачества и собирал белые отряды. С 1920 года в течение десяти лет был старостой в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Темирской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Свято-Никольской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церкви .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1930 г. был раскулачен и сослан по 2-й категории. В 1937 г. проживал в семье сына в 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Миассе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Арестован 2 октября 1937 г.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Миасским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РО НКВД. Обвинён по ст. 58 (2,8,10,11) как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«участник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повстанческотеррористической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организации церковников и духовенства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Миасского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района». Приговорён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 ВМН. Виновным себя не признал. Расстрелян в Челябинске 28 октября 1937 г. в 17 часов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Семья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(1937) :Вдов. Сын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Руднов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Андрей Иванович (1897), состоял в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Миасской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пожарной команде. Родственники: брат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Руднов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Никита Данилович, служил при церкви в пос.Темир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620688"/>
            <a:ext cx="2808312" cy="136815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Авторы проекта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827584" y="2636912"/>
            <a:ext cx="3528392" cy="43204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Копылова </a:t>
            </a:r>
            <a:r>
              <a:rPr lang="ru-RU" dirty="0" err="1" smtClean="0">
                <a:solidFill>
                  <a:srgbClr val="FF0000"/>
                </a:solidFill>
              </a:rPr>
              <a:t>Карина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23528" y="2996952"/>
            <a:ext cx="4173860" cy="3672408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Победитель   муниципального   этапа конкурса   исследовательских  краеведческих работ  обучающихся  «Твои  первые открытия» (2021 </a:t>
            </a:r>
            <a:r>
              <a:rPr lang="ru-RU" sz="2900" b="1" dirty="0" err="1" smtClean="0">
                <a:latin typeface="Times New Roman" pitchFamily="18" charset="0"/>
                <a:cs typeface="Times New Roman" pitchFamily="18" charset="0"/>
              </a:rPr>
              <a:t>год_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buNone/>
            </a:pPr>
            <a:endParaRPr lang="ru-RU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Награждена «специальным дипломом» областной конференции исследовательских краеведческих работ обучающихся «Отечество». (2021г.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buNone/>
            </a:pPr>
            <a:endParaRPr lang="ru-RU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Победитель регионального  этапа Всероссийского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конкурса </a:t>
            </a:r>
            <a:r>
              <a:rPr lang="ru-RU" sz="2900" b="1" dirty="0" err="1" smtClean="0">
                <a:latin typeface="Times New Roman" pitchFamily="18" charset="0"/>
                <a:cs typeface="Times New Roman" pitchFamily="18" charset="0"/>
              </a:rPr>
              <a:t>цифровизации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фондов и экспозиций школьных музеев «Школьный музей: цифровой формат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» (2022 г. )</a:t>
            </a:r>
            <a:endParaRPr lang="ru-RU" sz="29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5076056" y="2636912"/>
            <a:ext cx="3528392" cy="43204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Усманова</a:t>
            </a:r>
            <a:r>
              <a:rPr lang="ru-RU" dirty="0" smtClean="0">
                <a:solidFill>
                  <a:srgbClr val="FF0000"/>
                </a:solidFill>
              </a:rPr>
              <a:t> Мария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860032" y="3284984"/>
            <a:ext cx="3826768" cy="3384375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\Победитель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школьного  конкурса экскурсоводов   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год);</a:t>
            </a:r>
          </a:p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Победитель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муниципального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этапа конкурса   исследовательских  краеведческих работ  обучающихся  «Твои  первые открытия» (2021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год_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Участник областной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конференции исследовательских краеведческих работ обучающихся «Отечество». (2021г. )</a:t>
            </a:r>
          </a:p>
          <a:p>
            <a:pPr algn="just">
              <a:buFont typeface="Wingdings" pitchFamily="2" charset="2"/>
              <a:buChar char="ü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" name="Picture 2" descr="D:\музей 5\Hd_4ngjfri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1296484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" descr="D:\музей 5\8TqEzuLR5l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548680"/>
            <a:ext cx="2261542" cy="16343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Бывший дом священника рядом с местом, где стояла церковь в с.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Зауралово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Светлана\Pictures\Мои сканированные изображения\2023-04 (апр)\сканирование0004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3967" y="1700808"/>
            <a:ext cx="7002953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музей 5\РЕПРЕССИИ\1613517035_8-p-fon-dlya-prezentatsii-na-temu-kholokost-11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Орлов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Иван Алексеевич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1340768"/>
            <a:ext cx="8363272" cy="5256584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Орлов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Иван Алексеевич 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одился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1862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году 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пос.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Мельниково-Зауралово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Миасского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района в казачьей семье. В 1918 году был избран атаманом посёлка.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1928 по 1929 год был  церковным старостой.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С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1928 г.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лишён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права голоса. В 1928 г. привлекался к суду «за не сдачу хлеба» по ст.107, осуждён на 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месяца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лишения свободы. В марте 1929 г. по ст.169 « за умышленный раздел своего хозяйства с сыном», отбыл 1 год принудительных работ. Арестован 26 февраля 1930 г. в Миассе. Обвинён по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ст.58 (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10). Содержался 2 мес. в Златоустовской тюрьме. Дальнейшая его судьба неизвестна.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Семья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жена Орлова Татьяна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Алек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.(1862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сын Орлов Николай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Иванович 1899 года рождения был  добровольцем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Белой армии,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эмигрировал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Китай, вернулся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1923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1929 г. осуждён по ст.169 на 1 год принудительных работ,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17.02.1930 был арестован и обвинён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 ст.58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10.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одержался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Златоустовской тюрьме; сноха Орлова Татьяна Прокопьевна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(1898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внук Орлов Александр Николаевич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(1918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внук Орлов Георгий Николаевич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(1924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внук Орлов Борис Николаевич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(1925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внучка Орлова Раиса Николаевна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(1927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D:\музей 5\РЕПРЕССИИ\2023-04 (апр)3\орл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582009"/>
            <a:ext cx="1944216" cy="711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узей 5\РЕПРЕССИИ\1613517035_8-p-fon-dlya-prezentatsii-na-temu-kholokost-11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Орлов Павел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Поликарпович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Орлов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Павел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Поликарпович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родился в 1888 году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Мельниково-Зауралово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Миасского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района в казачьей семье.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 был участником  Первой мировой войны. В годы гражданской войны  в 1918-1919 годах служил в Белой армии, а затем перешёл на сторону красных.  С 1917 года  служил дьяконом в местном храме. С 1919 года был  лишён права голоса как служитель культа. В 1920 году переехал с семьёй в пос.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Чебачки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Ярковского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района  Омской области. Там принял сан священника.  Был арестован 6 ноября 1937 года. Обвинён по ст. 58 как «участник контрреволюционной повстанческой организации». Виновным себя не признал. Приговорён к ВМН. Расстрелян 26 ноября 1937 года в Тобольске.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Реабилитирован в январе 1958 г.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Семья: жена Орлова Варвара Матвеевна (1899г); дочь Орлова Мария Павловна (1921); сын Орлов Александр Павлович (1923)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узей 5\РЕПРЕССИИ\1613517035_8-p-fon-dlya-prezentatsii-na-temu-kholokost-11.jp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Циркулинский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Николай Сергеевич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Николай Сергеевич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Циркулинский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родился в 1890 году.  Окончил Оренбургскую духовную семинарию.  В 1914 году рукоположен в сан священника.  Был назначен к церкви посёлка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ельниково-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Зауралово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Троицкого уезда.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Действительный член Оренбургского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епархиального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Михаило-Архангельского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братства по списку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1915 года. </a:t>
            </a:r>
            <a:r>
              <a:rPr lang="ru-RU" dirty="0" smtClean="0"/>
              <a:t>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Лишён права голоса как служитель культа в 1919 году.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Семья: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Циркулинская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Антонина Константиновна (1892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); дочь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Циркулинская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Анна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иколаевна (1914).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узей 5\РЕПРЕССИИ\1613517035_8-p-fon-dlya-prezentatsii-na-temu-kholokost-11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4294967295"/>
          </p:nvPr>
        </p:nvSpPr>
        <p:spPr>
          <a:xfrm>
            <a:off x="467544" y="476672"/>
            <a:ext cx="8208912" cy="564949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Всем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кто клеймён был статьёю полсотни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восьмою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 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во сне окружён был собаками, лютым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конвоем,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суду, без суда, совещаньем особым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Был облечён на тюремную робу до гроба, 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Им наши слёзы и скорбь, наша вечная память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Т.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Руслов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sz="half" idx="4294967295"/>
          </p:nvPr>
        </p:nvSpPr>
        <p:spPr>
          <a:xfrm>
            <a:off x="4139952" y="620688"/>
            <a:ext cx="4680520" cy="5760640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В октябре 2022 года  нашей школьной библиотеке  было подарено  уникальное издание  Книги Памяти жертв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политических репрессий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Чебаркульского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района Челябинской области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 названием  «За веру пострадали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».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Мы выражаем  благодарность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авторам   этого издания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матушке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Елене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Тураниной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Светлане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Тонкошкуровой  и Валентине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Кавке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так как здесь содержится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много информации о наших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односельчанах. Книга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основана на архивных документах и содержит живые слова очевидцев истории жителей нашего  района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Она стала основным источником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  подготовке данного  проекта для пополнения  экспозиции в музее школы  по истории православия нашего поселения.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D:\музей 5\КНИГА ПАМЯТИ -сайт 23.10. 22\сканирование000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6"/>
            <a:ext cx="3735388" cy="5145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Интернет-ресурсы: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Бессмертный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барак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.-Режим доступа: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bessmertnybarak.ru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ОГАЧО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.-Режим доступа: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https://archive74.ru/dbases/victim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Открытый список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.-Режим доступа: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ru.openlist.wiki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Списки жертв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.-Режим доступа: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base.memo.ru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Электронная библиотека тюменского писателя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.-Режим доступа: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hlinkClick r:id="rId6"/>
              </a:rPr>
              <a:t>://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hlinkClick r:id="rId6"/>
              </a:rPr>
              <a:t>writer-tyumen.ru/online.php?pid=12885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64896" cy="100811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История  церкви Святителя 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Николая Чудотворца в Филимоново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2050" name="Picture 2" descr="D:\музей 5\РЕПРЕССИИ\IMG_20230330_170854 - коп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3993701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95536" y="5877272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Часовня  во имя св. Николая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стан. Филимоново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(рисунок из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Кундравинской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летописи)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60032" y="6021288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Установление  святого креста на территории  старого здания церкви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D:\Краеведение\УРАЛЬСКАЯ СЛОБОДКА\Уральская слободка 2017\Бутюгин М. Уральская слободка\рис.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556792"/>
            <a:ext cx="2772569" cy="4161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музей 5\РЕПРЕССИИ\1613517035_8-p-fon-dlya-prezentatsii-na-temu-kholokost-11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640960" cy="99412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Бирюков Александр Александрович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07904" y="1124744"/>
            <a:ext cx="5184576" cy="540060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Бирюков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Александр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Александрович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родился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25.05.1884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пос. Филимоново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Миасского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района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Его отец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местный священник Бирюков Александр Матвеевич прослужил  в местной  Николаевской церкви  в течение сорока лет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Александр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Александрович продолжил дело отца,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кончил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Оренбургскую духовную семинарию.   С  1904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служил псаломщиком, рукоположен в сан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дьякона в 1908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а с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1918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  служил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священником церкви пос. Филимоново. 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Лишен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права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голоса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как  духовник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Филимоновского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прихода  с  1921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года.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Призван в тыловое ополчение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1922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освобожден  от военной службы по ходатайству прихожан. В 1923 г. состоял членом  с/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кооператива 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пос.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Филимоново.  Дальнейшая судьба неизвестна.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D:\музей 5\РЕПРЕССИИ\2023-04 (апр)2\сканирование0001 - коп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96752"/>
            <a:ext cx="3559895" cy="3597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23528" y="5085184"/>
            <a:ext cx="3528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Печать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Филимоновского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храма.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1920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музей 5\РЕПРЕССИИ\1613517035_8-p-fon-dlya-prezentatsii-na-temu-kholokost-11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Бирюков Николай Александрович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dirty="0" smtClean="0"/>
              <a:t>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Бирюков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Николай Александрович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родился 01.03.1887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поселении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Филимоново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Миасского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Сын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местного  священника Бирюкова Александра Матвеевича, прослужившего в Филимоново сорок лет.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Николай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Александрович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был участником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Первой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ировой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войны.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После революционных событий 1917 года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лужил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псаломщиком в церкви пос. Филимоново. Лишен права голоса как служитель культа с 1921 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Дальнейшая судьба неизвестна.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Семья:  жена Бирюкова Нина Вячеславовна (1895 ); дочь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ирюкова Нина Николаевна (1913);  сын Бирюков Александр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иколаевич (16.04.1915); сын Бирюков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Иларий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Николаевич (1923).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Родственники: отец Бирюков Александр Матвеевич (1852-1921 г.г.); брат Бирюков Александр Александрович (1884) священник местной церкви</a:t>
            </a: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Святителя Николая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Чудотворца;   сестра Миролюбова (Бирюкова) Анна Александровна (1880) ; сестра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Русанова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(Бирюкова) Елизавета Александровна (1882).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музей 5\РЕПРЕССИИ\1613517035_8-p-fon-dlya-prezentatsii-na-temu-kholokost-11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Касимовский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Александр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Касимовский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Александр  проживал в поселке Филимоново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Миасского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района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В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1926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году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вместе с женой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Касимовской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Анной Николаевна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был лишен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права голоса как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священнослужитель.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074" name="Picture 2" descr="D:\музей 5\РЕПРЕССИИ\2023-04 (апр)2\сканирование0001 - коп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800"/>
            <a:ext cx="4346734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музей 5\РЕПРЕССИИ\1613517035_8-p-fon-dlya-prezentatsii-na-temu-kholokost-11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Комлев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Пётр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Иванович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79912" y="980728"/>
            <a:ext cx="5112568" cy="5544616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Комлев  Пётр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Иванович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родился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1865 г. в пос. Филимоново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Миасского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района.  Атаман поселка (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1900-1903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). В 1919 году эвакуировался с Колчаком в Сибирь. Уходил без семьи . Вернулся в 1920 году. Занимался хлебопашеством , торговал, был   старостой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Филимоновской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церкви. Арестован  26 октября 1929 года. Обвинен по ст. 58(2,10,11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). Приговорен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  ВМН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конфискацией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имущества. Виновным себя не признал. Расстрелян  7 марта 1930 г. в Златоусте.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Сын Александр Петрович был арестован вместе с отцом, после сослан с семьёй 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Тюменскую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область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Мать Комлева Прасковья умерла от голода на поселении в 1932 году. После реабилитации в 1952 году вернулись на родину. Его брат Комлев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иколай Петрович проживал в Филимоново.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Светлана\Pictures\Мои сканированные изображения\2023-04 (апр)\сканирование00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980728"/>
            <a:ext cx="3312368" cy="441459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67544" y="5589240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Комлева Прасковья с сыном Александром и невесткой Марией  в пос. Филимоново. 1928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782</TotalTime>
  <Words>2226</Words>
  <Application>Microsoft Office PowerPoint</Application>
  <PresentationFormat>Экран (4:3)</PresentationFormat>
  <Paragraphs>107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Пострадали за веру </vt:lpstr>
      <vt:lpstr>Авторы проекта</vt:lpstr>
      <vt:lpstr>Слайд 3</vt:lpstr>
      <vt:lpstr>Интернет-ресурсы: </vt:lpstr>
      <vt:lpstr> История  церкви Святителя  Николая Чудотворца в Филимоново </vt:lpstr>
      <vt:lpstr>Бирюков Александр Александрович</vt:lpstr>
      <vt:lpstr>Бирюков Николай Александрович</vt:lpstr>
      <vt:lpstr>Касимовский Александр </vt:lpstr>
      <vt:lpstr>Комлев Пётр Иванович</vt:lpstr>
      <vt:lpstr>Манаков Василий Иванович </vt:lpstr>
      <vt:lpstr>Пирогов Александр Феоктистович</vt:lpstr>
      <vt:lpstr>Харламов Сергей Акимович</vt:lpstr>
      <vt:lpstr>Багин Андрей Васильевич</vt:lpstr>
      <vt:lpstr>Ярославцев Пётр Григорьевич</vt:lpstr>
      <vt:lpstr> Автобиография П.Г. Ярославцева (1928) </vt:lpstr>
      <vt:lpstr>Ярославцев Григорий Тихонович</vt:lpstr>
      <vt:lpstr>Часовня Свт. Николая Чудотворца  в пос. Темир</vt:lpstr>
      <vt:lpstr>Алексеев Яков(Иаков) Егорович </vt:lpstr>
      <vt:lpstr>Руднов/Руднев Иван Данилович</vt:lpstr>
      <vt:lpstr>Бывший дом священника рядом с местом, где стояла церковь в с. Зауралово</vt:lpstr>
      <vt:lpstr>  Орлов Иван Алексеевич</vt:lpstr>
      <vt:lpstr>Орлов Павел Поликарпович</vt:lpstr>
      <vt:lpstr>Циркулинский Николай Сергеевич</vt:lpstr>
      <vt:lpstr>Слайд 24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Пострадали за веру </dc:title>
  <dc:creator>Светлана</dc:creator>
  <cp:lastModifiedBy>Светлана</cp:lastModifiedBy>
  <cp:revision>118</cp:revision>
  <dcterms:created xsi:type="dcterms:W3CDTF">2023-04-03T13:01:03Z</dcterms:created>
  <dcterms:modified xsi:type="dcterms:W3CDTF">2023-04-06T06:23:04Z</dcterms:modified>
</cp:coreProperties>
</file>