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57" r:id="rId5"/>
    <p:sldId id="261" r:id="rId6"/>
    <p:sldId id="263" r:id="rId7"/>
    <p:sldId id="260" r:id="rId8"/>
    <p:sldId id="259" r:id="rId9"/>
    <p:sldId id="264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FCC0E-AD5F-49B8-8753-225EDACB7C32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DFB24-6BF3-44EE-8DF2-633CAC515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FCC0E-AD5F-49B8-8753-225EDACB7C32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DFB24-6BF3-44EE-8DF2-633CAC515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FCC0E-AD5F-49B8-8753-225EDACB7C32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DFB24-6BF3-44EE-8DF2-633CAC515FF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FCC0E-AD5F-49B8-8753-225EDACB7C32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DFB24-6BF3-44EE-8DF2-633CAC515FF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FCC0E-AD5F-49B8-8753-225EDACB7C32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DFB24-6BF3-44EE-8DF2-633CAC515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FCC0E-AD5F-49B8-8753-225EDACB7C32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DFB24-6BF3-44EE-8DF2-633CAC515FF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FCC0E-AD5F-49B8-8753-225EDACB7C32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DFB24-6BF3-44EE-8DF2-633CAC515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FCC0E-AD5F-49B8-8753-225EDACB7C32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DFB24-6BF3-44EE-8DF2-633CAC515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FCC0E-AD5F-49B8-8753-225EDACB7C32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DFB24-6BF3-44EE-8DF2-633CAC515F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FCC0E-AD5F-49B8-8753-225EDACB7C32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DFB24-6BF3-44EE-8DF2-633CAC515FF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FCC0E-AD5F-49B8-8753-225EDACB7C32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DFB24-6BF3-44EE-8DF2-633CAC515FF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ABFCC0E-AD5F-49B8-8753-225EDACB7C32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F4DFB24-6BF3-44EE-8DF2-633CAC515FF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Информация вокруг нас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Информатика  2 класс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Размахнина И.А., учитель информатики </a:t>
            </a:r>
            <a:r>
              <a:rPr lang="ru-RU" dirty="0" err="1" smtClean="0">
                <a:solidFill>
                  <a:srgbClr val="7030A0"/>
                </a:solidFill>
              </a:rPr>
              <a:t>гбоу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сош</a:t>
            </a:r>
            <a:r>
              <a:rPr lang="ru-RU" dirty="0" smtClean="0">
                <a:solidFill>
                  <a:srgbClr val="7030A0"/>
                </a:solidFill>
              </a:rPr>
              <a:t> №443 Фрунзенского района г. Санкт- Петербурга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5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52" y="2973010"/>
            <a:ext cx="8160923" cy="1510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896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9512" y="1484785"/>
            <a:ext cx="8640960" cy="5165790"/>
            <a:chOff x="179512" y="1916831"/>
            <a:chExt cx="8424936" cy="4733743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1916831"/>
              <a:ext cx="8424936" cy="4733743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7740352" y="1927902"/>
              <a:ext cx="44916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cap="none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?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850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24936" cy="223224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7030A0"/>
                </a:solidFill>
              </a:rPr>
              <a:t>Информация - это сведения о чем либо. О предметах, событиях, явлениях и процессах окружающего нас мира.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780928"/>
            <a:ext cx="4950550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71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788" y="302018"/>
            <a:ext cx="8229600" cy="1252728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ОБОНЯНИЕ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48064" y="1772817"/>
            <a:ext cx="3571799" cy="49810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251520" y="350100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Обоняние-  способность чувствовать запахи.</a:t>
            </a:r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 flipH="1">
            <a:off x="2813225" y="1657285"/>
            <a:ext cx="2952328" cy="1440160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59532" y="4239941"/>
            <a:ext cx="4464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Запахи воспринимает наш </a:t>
            </a:r>
            <a:r>
              <a:rPr lang="ru-RU" b="1" dirty="0" smtClean="0">
                <a:solidFill>
                  <a:srgbClr val="FF0000"/>
                </a:solidFill>
              </a:rPr>
              <a:t>нос.</a:t>
            </a:r>
            <a:r>
              <a:rPr lang="ru-RU" dirty="0" smtClean="0"/>
              <a:t> Внутри  носа находятся чувствительные волоски, которые  обнаруживают различные запахи. От них идут нервы в мозг. Тем самым  к нам поступает информация.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131840" y="2008033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Как пахнет!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041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673" y="2095330"/>
            <a:ext cx="4492327" cy="478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5232" y="459169"/>
            <a:ext cx="8229600" cy="1252728"/>
          </a:xfrm>
        </p:spPr>
        <p:txBody>
          <a:bodyPr/>
          <a:lstStyle/>
          <a:p>
            <a:r>
              <a:rPr lang="ru-RU" dirty="0"/>
              <a:t>ОСЯЗАНИЕ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925655"/>
            <a:ext cx="4803775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2123728" y="1700808"/>
            <a:ext cx="3024336" cy="1022358"/>
          </a:xfrm>
          <a:prstGeom prst="wedgeRoundRect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7504" y="4077072"/>
            <a:ext cx="47525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Органом осязания служит </a:t>
            </a:r>
            <a:r>
              <a:rPr lang="ru-RU" b="1" dirty="0" smtClean="0">
                <a:solidFill>
                  <a:srgbClr val="FF0000"/>
                </a:solidFill>
              </a:rPr>
              <a:t>кожа</a:t>
            </a:r>
            <a:r>
              <a:rPr lang="ru-RU" dirty="0" smtClean="0"/>
              <a:t>. Кожа позволяет человеку узнать многое о предметах, которые его окружают. На ощупь можно определить форму и размер предмета, узнать гладкий предмет или шершавый, холодный или горячий.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81399" y="1916832"/>
            <a:ext cx="2070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Тепло!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027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32040" y="1471378"/>
            <a:ext cx="3902251" cy="5108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Блок-схема: память с посл. доступом 1"/>
          <p:cNvSpPr/>
          <p:nvPr/>
        </p:nvSpPr>
        <p:spPr>
          <a:xfrm>
            <a:off x="3002126" y="1466205"/>
            <a:ext cx="2376264" cy="1656184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419872" y="1924965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Мягко!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ОСЯЗАНИЕ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91458" y="3148712"/>
            <a:ext cx="49286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Осязание- (тактильное чувство) вид чувства, к которым способен человек, оно заключается в способности ощущать прикосновения, воспринимать что-либо рецепторами, расположенными в коже, мышцах, слизистых оболочках.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4940772"/>
            <a:ext cx="48965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Различный характер имеют ощущения, вызываемые прикосновением, давлением, вибрацией. Обусловлены работой двух видов рецепторов кожи: нервных окончаний, окружающих волосяные луковицы, и капсул, состоящих из клеток соединительной ткани.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91458" y="2294297"/>
            <a:ext cx="27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Органом осязания служит </a:t>
            </a:r>
            <a:r>
              <a:rPr lang="ru-RU" b="1" dirty="0" smtClean="0">
                <a:solidFill>
                  <a:srgbClr val="FF0000"/>
                </a:solidFill>
              </a:rPr>
              <a:t>кожа.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98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 вкуса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13287"/>
            <a:ext cx="3269476" cy="5014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ьная выноска 2"/>
          <p:cNvSpPr/>
          <p:nvPr/>
        </p:nvSpPr>
        <p:spPr>
          <a:xfrm>
            <a:off x="3419872" y="1613287"/>
            <a:ext cx="2376264" cy="1944216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220072" y="3356992"/>
            <a:ext cx="36724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Различать  вкус разных продуктов  помогает </a:t>
            </a:r>
            <a:r>
              <a:rPr lang="ru-RU" b="1" dirty="0" smtClean="0">
                <a:solidFill>
                  <a:srgbClr val="FF0000"/>
                </a:solidFill>
              </a:rPr>
              <a:t>язык</a:t>
            </a:r>
            <a:r>
              <a:rPr lang="ru-RU" dirty="0" smtClean="0"/>
              <a:t>. С помощью языка  мы узнаем вкусная еда или нет. Иногда язык  предупреждает о  том, что еда испорчена и ее есть нельзя.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615699" y="5114530"/>
            <a:ext cx="50114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языке расположены особые бугорочки-вкусовые сосочки. Есть свои бугорочки, для соленого,  горького, сладкого и кислого. От них идут нервы в мозг и мы получаем информацию.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707904" y="227687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Вкусно!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422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2" y="1385392"/>
            <a:ext cx="4743456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4067944" y="1382674"/>
            <a:ext cx="3096344" cy="1286852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200" y="260648"/>
            <a:ext cx="8229600" cy="1080120"/>
          </a:xfrm>
        </p:spPr>
        <p:txBody>
          <a:bodyPr/>
          <a:lstStyle/>
          <a:p>
            <a:r>
              <a:rPr lang="ru-RU" dirty="0" smtClean="0"/>
              <a:t>Орган слуха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716016" y="3068960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Органом слуха в нашем организме являются </a:t>
            </a:r>
            <a:r>
              <a:rPr lang="ru-RU" b="1" dirty="0" smtClean="0">
                <a:solidFill>
                  <a:srgbClr val="FF0000"/>
                </a:solidFill>
              </a:rPr>
              <a:t>уши.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7984" y="3933056"/>
            <a:ext cx="43204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Они помогают человеку воспринимать различные звуки, которые постоянно возникают вокруг. Нам важно слышать речь других людей. Слова помогают общаться, сообщать друг другу информацию и делиться своими мыслями.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716016" y="170080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Громко!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117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 зрения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546944"/>
            <a:ext cx="3889375" cy="529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ьная выноска 2"/>
          <p:cNvSpPr/>
          <p:nvPr/>
        </p:nvSpPr>
        <p:spPr>
          <a:xfrm flipH="1">
            <a:off x="3563888" y="1697105"/>
            <a:ext cx="2304256" cy="1152128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851920" y="2088503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 красиво!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1988840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Глаз</a:t>
            </a:r>
            <a:r>
              <a:rPr lang="ru-RU" dirty="0" smtClean="0"/>
              <a:t> –очень важный орган, который помогает видеть.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2849233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2849233"/>
            <a:ext cx="4680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Зрение позволяет нам получить информацию о предметах, явлениях, состояниях, формах, действиях.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4195687"/>
            <a:ext cx="43924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Человеческий глаз-не видит предмет сразу. Глаз воспринимает лишь световые волны. Эта информация передается в определенный участок мозга. И тогда световые волны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100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582</TotalTime>
  <Words>362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Информация вокруг нас</vt:lpstr>
      <vt:lpstr>Презентация PowerPoint</vt:lpstr>
      <vt:lpstr>Информация - это сведения о чем либо. О предметах, событиях, явлениях и процессах окружающего нас мира.</vt:lpstr>
      <vt:lpstr>ОБОНЯНИЕ</vt:lpstr>
      <vt:lpstr>ОСЯЗАНИЕ</vt:lpstr>
      <vt:lpstr>ОСЯЗАНИЕ</vt:lpstr>
      <vt:lpstr>Орган вкуса</vt:lpstr>
      <vt:lpstr>Орган слуха</vt:lpstr>
      <vt:lpstr>Орган зрения</vt:lpstr>
      <vt:lpstr>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Размахнина</dc:creator>
  <cp:lastModifiedBy>Ирина Размахнина</cp:lastModifiedBy>
  <cp:revision>27</cp:revision>
  <dcterms:created xsi:type="dcterms:W3CDTF">2020-10-13T07:03:25Z</dcterms:created>
  <dcterms:modified xsi:type="dcterms:W3CDTF">2023-04-07T11:32:06Z</dcterms:modified>
</cp:coreProperties>
</file>