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</p:sldIdLst>
  <p:sldSz cx="12192000" cy="6858000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14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87675" y="889000"/>
            <a:ext cx="4259263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3" tIns="49536" rIns="99073" bIns="4953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2" y="3418830"/>
            <a:ext cx="8187690" cy="2797225"/>
          </a:xfrm>
          <a:prstGeom prst="rect">
            <a:avLst/>
          </a:prstGeom>
        </p:spPr>
        <p:txBody>
          <a:bodyPr vert="horz" lIns="99073" tIns="49536" rIns="99073" bIns="4953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6436"/>
          </a:xfrm>
          <a:prstGeom prst="rect">
            <a:avLst/>
          </a:prstGeom>
        </p:spPr>
        <p:txBody>
          <a:bodyPr vert="horz" lIns="99073" tIns="49536" rIns="99073" bIns="49536" rtlCol="0" anchor="b"/>
          <a:lstStyle>
            <a:lvl1pPr algn="r">
              <a:defRPr sz="1300"/>
            </a:lvl1pPr>
          </a:lstStyle>
          <a:p>
            <a:fld id="{39563D71-4A7D-47F7-A803-7856CB5E1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58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9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73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63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42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28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873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61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82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69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258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66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82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42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87675" y="889000"/>
            <a:ext cx="4259263" cy="23971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3D71-4A7D-47F7-A803-7856CB5E181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19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4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80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64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58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8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7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93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37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7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9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4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06B8-2D91-482F-AF76-03B4E2B9123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A6A4F-BBD1-4C96-B66C-0408CC10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973" y="114306"/>
            <a:ext cx="10884877" cy="3487739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творческих способностей старших дошкольников через овладение основами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бумагопластики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/>
              <a:t> 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  №9 «Незабудка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Чарковская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</a:p>
        </p:txBody>
      </p:sp>
    </p:spTree>
    <p:extLst>
      <p:ext uri="{BB962C8B-B14F-4D97-AF65-F5344CB8AC3E}">
        <p14:creationId xmlns:p14="http://schemas.microsoft.com/office/powerpoint/2010/main" val="15145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36"/>
            <a:ext cx="10515600" cy="111198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Организационная часть.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Беседа, художественное слово.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Объяснение новых приемов, практическая часть.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Пальчиковая гимнастика, физкультминутки.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Практическая часть;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Заключительная часть. Подведение итогов. Рефлексия.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38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36"/>
            <a:ext cx="10515600" cy="111198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 семьями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позволяет лучше узнать потребности в приобретаемых знаниях, улучшает  отношения сотрудничества в системе «родитель – педагог», повышает уровень работы педагога.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Формы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программой, содержанием и её эффективностью для детей.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родительских собраний.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класса  «Развиваем моторику рук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– индивидуальная, групповая. Беседа с родителями об успехах их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воспитательных мероприятий с привлечением родителей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2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38204" y="3850690"/>
            <a:ext cx="1089953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rtlCol="0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33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>
              <a:lnSpc>
                <a:spcPct val="100000"/>
              </a:lnSpc>
              <a:buNone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https://i.booksee.org/covers/152000/4ea95d0083d3b0289847930e81a8b4b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411" y="3156540"/>
            <a:ext cx="2522084" cy="350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Бумажные поделки в детском саду. Квиллинг. Удивительные вещи – своими рук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858" y="1826192"/>
            <a:ext cx="2256347" cy="288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Изобразительная деятельность в детском саду. Старшая групп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478" y="2118954"/>
            <a:ext cx="2333531" cy="341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sun9-81.userapi.com/impf/c624628/v624628294/257e1/xKnOeEMKfnw.jpg?size=300x384&amp;quality=96&amp;sign=b4425b1013fc709eb2fed07700001cf1&amp;type=albu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185" y="3123942"/>
            <a:ext cx="2461891" cy="342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un9-75.userapi.com/impf/YSGtJIfzq0Ezga4cc94VkMIdhhYM1y2FWO7PXg/X4hgep_Zi8U.jpg?size=467x700&amp;quality=96&amp;sign=82618bf14f86889d4a1ffbdddc980abe&amp;type=albu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531" y="2211560"/>
            <a:ext cx="2487764" cy="366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1.ozone.ru/multimedia/10185394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" y="3808511"/>
            <a:ext cx="2106060" cy="304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0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работы подтвердилось  ,что бумага это очень удачный материал для решения поставленных задач. Особенно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привлекательны для детей нетрадиционные техники работы с бумагой: аппликация мозаичная, бумажный комочек, торцевание, бумажная петля,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оригами. Необычное сочетание материалов и инструментов, доступность, простота техники исполнения удовлетворяет в них исследовательскую потребность, пробуждает чувство радости, успеха, развивает трудовые умения и навыки. Позволяет детям быстро достичь желаемого результата и вносит определенную новизну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949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работы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будующем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планирую продолжить работу в этом направлении, так  как считаю его  актуальным и интересным. Совершенствовать свою работу с детьми по выработке определенных умений и навыков которые являются фундаментом для развития творчества дошкольников.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"/>
            <a:ext cx="12071838" cy="42642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5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жизнь человека отличается высоким темпом жизни, эмоциональными перегрузками. Занятия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бумагопластикой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помогают снизить уровень внутренней тревожности, привести состояние души ребёнка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равновесие.У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детей отмечается недоразвитие мелкой моторики. Занятия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бумагопластикой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требуют одновременной работы обеих рук, что, в свою очередь, развивает речь и интеллект.  Работа с бумагой у детей развивает такие виды мышления, как пространственное и интуитивное, что очень важно для успешного обучения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38636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                                  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гармоничного развития детей старшего дошкольного возраста, их способностей к творческому самовыражению через овладение основами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бумагопластики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" y="11"/>
            <a:ext cx="12277725" cy="3838575"/>
          </a:xfrm>
          <a:prstGeom prst="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Задачи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-Знакомить детей с основными понятиями и базовыми формами разных техник.</a:t>
            </a:r>
          </a:p>
          <a:p>
            <a:r>
              <a:rPr lang="ru-RU" dirty="0" smtClean="0"/>
              <a:t>-Обучать </a:t>
            </a:r>
            <a:r>
              <a:rPr lang="ru-RU" dirty="0"/>
              <a:t>различным приемам работы с бумагой</a:t>
            </a:r>
            <a:r>
              <a:rPr lang="ru-RU" dirty="0" smtClean="0"/>
              <a:t>.</a:t>
            </a:r>
          </a:p>
          <a:p>
            <a:r>
              <a:rPr lang="ru-RU" dirty="0"/>
              <a:t>-Развивать мелкую моторику рук и глазомер.</a:t>
            </a:r>
          </a:p>
          <a:p>
            <a:r>
              <a:rPr lang="ru-RU" dirty="0"/>
              <a:t>-Развивать художественный вкус, творческие способности и фантазии детей.</a:t>
            </a:r>
          </a:p>
          <a:p>
            <a:r>
              <a:rPr lang="ru-RU" dirty="0"/>
              <a:t>Воспитывать интерес к искусству работы с бумагой.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8"/>
            <a:ext cx="12192000" cy="554355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1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Виды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бумагопластики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079" y="1825632"/>
            <a:ext cx="10372725" cy="4594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Мозаичная аппликация из квадратов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Владимир\Desktop\картинки для презентаций\ФОТО ДЛЯ ДОКЛ\Dc8odBvf3uI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2285053"/>
            <a:ext cx="6110288" cy="4477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Владимир\Desktop\картинки для презентаций\ФОТО ДЛЯ ДОКЛ\OW22XUvbmog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84"/>
          <a:stretch/>
        </p:blipFill>
        <p:spPr bwMode="auto">
          <a:xfrm>
            <a:off x="6572254" y="2285056"/>
            <a:ext cx="5200651" cy="44777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23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175" y="365124"/>
            <a:ext cx="10343631" cy="434976"/>
          </a:xfrm>
          <a:solidFill>
            <a:schemeClr val="accent1">
              <a:alpha val="28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бумажных петель</a:t>
            </a:r>
          </a:p>
        </p:txBody>
      </p:sp>
      <p:pic>
        <p:nvPicPr>
          <p:cNvPr id="4" name="Объект 3" descr="C:\Users\Владимир\Desktop\картинки для презентаций\ФОТО ДЛЯ ДОКЛ\IMG_20220706_165020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70" y="1895475"/>
            <a:ext cx="4971531" cy="464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Владимир\Desktop\картинки для презентаций\ФОТО ДЛЯ ДОКЛ\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0"/>
          <a:stretch/>
        </p:blipFill>
        <p:spPr bwMode="auto">
          <a:xfrm>
            <a:off x="6076954" y="1895475"/>
            <a:ext cx="5276851" cy="464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534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34"/>
            <a:ext cx="10515600" cy="549275"/>
          </a:xfrm>
          <a:solidFill>
            <a:schemeClr val="accent1">
              <a:alpha val="24000"/>
            </a:schemeClr>
          </a:solid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Аппликация из бумажных комочков</a:t>
            </a:r>
          </a:p>
        </p:txBody>
      </p:sp>
      <p:pic>
        <p:nvPicPr>
          <p:cNvPr id="7" name="Объект 6" descr="C:\Users\Владимир\Desktop\картинки для презентаций\ФОТО ДЛЯ ДОКЛ\IMG_20220711_125137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9" y="1390655"/>
            <a:ext cx="4467225" cy="522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Владимир\Desktop\картинки для презентаций\ФОТО ДЛЯ ДОКЛ\IMG_20220711_09434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99"/>
          <a:stretch/>
        </p:blipFill>
        <p:spPr bwMode="auto">
          <a:xfrm>
            <a:off x="6029335" y="1390659"/>
            <a:ext cx="5000625" cy="5229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44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36"/>
            <a:ext cx="10515600" cy="48259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образа способом торцевание</a:t>
            </a:r>
          </a:p>
        </p:txBody>
      </p:sp>
      <p:pic>
        <p:nvPicPr>
          <p:cNvPr id="4" name="Объект 3" descr="C:\Users\Владимир\Desktop\картинки для презентаций\ФОТО ДЛЯ ДОКЛ\IMG_20220714_161109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6" y="1076330"/>
            <a:ext cx="4937587" cy="5467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Владимир\Desktop\картинки для презентаций\ФОТО ДЛЯ ДОКЛ\IMG_20220713_09293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76333"/>
            <a:ext cx="4800600" cy="53911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62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34"/>
            <a:ext cx="10515600" cy="4730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684" y="1825633"/>
            <a:ext cx="3263503" cy="4098925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59" y="1825633"/>
            <a:ext cx="3263503" cy="4098925"/>
          </a:xfrm>
          <a:prstGeom prst="rect">
            <a:avLst/>
          </a:prstGeom>
        </p:spPr>
      </p:pic>
      <p:pic>
        <p:nvPicPr>
          <p:cNvPr id="6" name="Рисунок 5" descr="C:\Users\Владимир\Desktop\картинки для презентаций\ФОТО ДЛЯ ДОКЛ\img_20200314_173454 (1)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 t="7625" r="4687" b="11125"/>
          <a:stretch/>
        </p:blipFill>
        <p:spPr bwMode="auto">
          <a:xfrm rot="5400000">
            <a:off x="3759077" y="-449258"/>
            <a:ext cx="4961066" cy="86487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95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449</Words>
  <Application>Microsoft Office PowerPoint</Application>
  <PresentationFormat>Широкоэкранный</PresentationFormat>
  <Paragraphs>54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«Развитие творческих способностей старших дошкольников через овладение основами бумагопластики»   </vt:lpstr>
      <vt:lpstr>                           Актуальность</vt:lpstr>
      <vt:lpstr>                                   Цель</vt:lpstr>
      <vt:lpstr>Задачи</vt:lpstr>
      <vt:lpstr>               Виды бумагопластики</vt:lpstr>
      <vt:lpstr>                       Аппликация из бумажных петель</vt:lpstr>
      <vt:lpstr>                            Аппликация из бумажных комочков</vt:lpstr>
      <vt:lpstr>                  Создание образа способом торцевание</vt:lpstr>
      <vt:lpstr>                                                         Квиллинг</vt:lpstr>
      <vt:lpstr>Структура занятий</vt:lpstr>
      <vt:lpstr>Сотрудничество с семьями</vt:lpstr>
      <vt:lpstr>Литература</vt:lpstr>
      <vt:lpstr>                               Выводы</vt:lpstr>
      <vt:lpstr>                   Перспективы работы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творческих способностей старших дошкольников через овладение основами бумагопластики»   </dc:title>
  <dc:creator>Владимир</dc:creator>
  <cp:lastModifiedBy>Владимир</cp:lastModifiedBy>
  <cp:revision>26</cp:revision>
  <dcterms:created xsi:type="dcterms:W3CDTF">2022-08-19T05:49:59Z</dcterms:created>
  <dcterms:modified xsi:type="dcterms:W3CDTF">2022-08-22T06:05:04Z</dcterms:modified>
</cp:coreProperties>
</file>