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EE0F-2555-43AF-B304-5CA2ED8712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24425-6154-4009-921A-E8D7F82F4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EE0F-2555-43AF-B304-5CA2ED8712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24425-6154-4009-921A-E8D7F82F4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EE0F-2555-43AF-B304-5CA2ED8712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24425-6154-4009-921A-E8D7F82F4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EE0F-2555-43AF-B304-5CA2ED8712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24425-6154-4009-921A-E8D7F82F4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EE0F-2555-43AF-B304-5CA2ED8712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24425-6154-4009-921A-E8D7F82F4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EE0F-2555-43AF-B304-5CA2ED8712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24425-6154-4009-921A-E8D7F82F4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EE0F-2555-43AF-B304-5CA2ED8712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24425-6154-4009-921A-E8D7F82F4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EE0F-2555-43AF-B304-5CA2ED8712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24425-6154-4009-921A-E8D7F82F4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EE0F-2555-43AF-B304-5CA2ED8712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24425-6154-4009-921A-E8D7F82F4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EE0F-2555-43AF-B304-5CA2ED8712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24425-6154-4009-921A-E8D7F82F4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EE0F-2555-43AF-B304-5CA2ED8712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24425-6154-4009-921A-E8D7F82F4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CEE0F-2555-43AF-B304-5CA2ED871286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24425-6154-4009-921A-E8D7F82F45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8080be8617cd3fc2be7a38f0db95c0f99e84f9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99792" y="2204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938379" y="1418858"/>
            <a:ext cx="3267241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Дополнительная общеобразовательная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общеразвивающая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программа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«Умелые ручки»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детей 4-7 лет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84168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 flipH="1" flipV="1">
            <a:off x="2609240" y="527428"/>
            <a:ext cx="88264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6176" y="5085184"/>
            <a:ext cx="2205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Автор: Хасанова А.К.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3679077_61-p-fon-dlya-prezentatsii-risovanie-v-detskom-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267744" y="1412776"/>
            <a:ext cx="54861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Пояснительная записка</a:t>
            </a:r>
          </a:p>
          <a:p>
            <a:endParaRPr lang="ru-RU" sz="3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36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24928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2564904"/>
            <a:ext cx="7920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Способность к творчеству – отличительная черта человека, благодаря которой он может жить в единстве с </a:t>
            </a:r>
            <a:r>
              <a:rPr lang="ru-RU" dirty="0" smtClean="0"/>
              <a:t>природой,</a:t>
            </a:r>
          </a:p>
          <a:p>
            <a:r>
              <a:rPr lang="ru-RU" dirty="0" smtClean="0"/>
              <a:t>создавать</a:t>
            </a:r>
            <a:r>
              <a:rPr lang="ru-RU" dirty="0"/>
              <a:t>, не нанося вреда, приумножать, не разрушая. </a:t>
            </a:r>
            <a:endParaRPr lang="ru-RU" dirty="0" smtClean="0"/>
          </a:p>
          <a:p>
            <a:r>
              <a:rPr lang="ru-RU" dirty="0" smtClean="0"/>
              <a:t>Желание </a:t>
            </a:r>
            <a:r>
              <a:rPr lang="ru-RU" dirty="0"/>
              <a:t>творить – внутренняя потребность ребенка, она возникает у него самостоятельно и </a:t>
            </a:r>
            <a:r>
              <a:rPr lang="ru-RU" dirty="0" smtClean="0"/>
              <a:t>отличается</a:t>
            </a:r>
          </a:p>
          <a:p>
            <a:r>
              <a:rPr lang="ru-RU" dirty="0" smtClean="0"/>
              <a:t> </a:t>
            </a:r>
            <a:r>
              <a:rPr lang="ru-RU" dirty="0"/>
              <a:t>чрезвычайной искренностью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Фантазируя, ребенок из реального мира попадает в мир придуманный. И увидеть его может лишь он, а наша задача помочь в его </a:t>
            </a:r>
            <a:r>
              <a:rPr lang="ru-RU" dirty="0" smtClean="0"/>
              <a:t>начинаниях.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8080be8617cd3fc2be7a38f0db95c0f99e84f9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2123728" y="1484784"/>
            <a:ext cx="52565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Актуальность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программы: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создании условий для развития личности ребенка, развитии мотивации к познанию и творчеству, приобщении к общечеловеческим ценностям, для социального и культурного самоопределения, творческой самореализации личности ребенка, укреплении психического и физического здоровья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5704522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827584" y="332656"/>
            <a:ext cx="792088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Цель кружка</a:t>
            </a:r>
            <a:r>
              <a:rPr lang="ru-RU" sz="2800" b="1" dirty="0" smtClean="0">
                <a:solidFill>
                  <a:srgbClr val="7030A0"/>
                </a:solidFill>
              </a:rPr>
              <a:t>:</a:t>
            </a:r>
          </a:p>
          <a:p>
            <a:pPr algn="ctr"/>
            <a:endParaRPr lang="ru-RU" sz="2800" dirty="0">
              <a:solidFill>
                <a:srgbClr val="7030A0"/>
              </a:solidFill>
            </a:endParaRPr>
          </a:p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Развитие мелкой моторики пальцев рук и творческих способностей детей через художественное творчество: рисование, аппликацию, лепку.</a:t>
            </a: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Задачи: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1. Развивать и совершенствовать мелкую моторику пальцев рук, развивать зрительное внимание и умение ориентироваться на плоскости.</a:t>
            </a: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2. Развивать умение выполнять задание по образцу, понимать и выполнять инструкцию.</a:t>
            </a: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3. Развивать интерес к различным техникам художественного творчества, развивать творческие способности.</a:t>
            </a: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4. Знакомить с особенностями изобразительного материала, создавать несложные сюжеты и образы.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679077_61-p-fon-dlya-prezentatsii-risovanie-v-detskom-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626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1340768"/>
            <a:ext cx="705678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Принципы работы с детьми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• доступность отбираемого материала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• постепенное усложнение программного содержания, методов и приёмов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руководства детской деятельностью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• индивидуальный подход к детям;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080be8617cd3fc2be7a38f0db95c0f99e84f9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1484784"/>
            <a:ext cx="662473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Ожидаемые результаты</a:t>
            </a:r>
            <a:r>
              <a:rPr lang="ru-RU" sz="2800" b="1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Дети будут знать:</a:t>
            </a:r>
          </a:p>
          <a:p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о разнообразии техник художественной деятельности;</a:t>
            </a:r>
          </a:p>
          <a:p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о свойствах и качествах различных материалов;</a:t>
            </a:r>
          </a:p>
          <a:p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о технике безопасности во время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79077_61-p-fon-dlya-prezentatsii-risovanie-v-detskom-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980728"/>
            <a:ext cx="63367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Дети будут уметь</a:t>
            </a:r>
            <a:r>
              <a:rPr lang="ru-RU" sz="2400" b="1" dirty="0" smtClean="0"/>
              <a:t>:</a:t>
            </a:r>
            <a:endParaRPr lang="ru-RU" sz="2400" dirty="0"/>
          </a:p>
          <a:p>
            <a:r>
              <a:rPr lang="ru-RU" sz="2400" dirty="0"/>
              <a:t>- аккуратно пользоваться кистью и клеем;</a:t>
            </a:r>
          </a:p>
          <a:p>
            <a:r>
              <a:rPr lang="ru-RU" sz="2400" dirty="0"/>
              <a:t>- отщипывать и придавать необходимую форму пластилину;</a:t>
            </a:r>
          </a:p>
          <a:p>
            <a:r>
              <a:rPr lang="ru-RU" sz="2400" dirty="0"/>
              <a:t>- планировать свою работу;</a:t>
            </a:r>
          </a:p>
          <a:p>
            <a:r>
              <a:rPr lang="ru-RU" sz="2400" dirty="0"/>
              <a:t>- договариваться между собой при выполнении коллективной работы;</a:t>
            </a:r>
          </a:p>
          <a:p>
            <a:r>
              <a:rPr lang="ru-RU" sz="2400" dirty="0"/>
              <a:t>- анализировать, определять соответствие форм, размеров, цвета, местоположения частей;</a:t>
            </a:r>
          </a:p>
          <a:p>
            <a:r>
              <a:rPr lang="ru-RU" sz="2400" dirty="0"/>
              <a:t>- аккуратно и экономно использовать материал.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80be8617cd3fc2be7a38f0db95c0f99e84f9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7824" y="2708920"/>
            <a:ext cx="3816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СПАСИБО ЗА ВНИМАНИЕ!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337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2023-04-06T16:51:48Z</dcterms:created>
  <dcterms:modified xsi:type="dcterms:W3CDTF">2023-04-06T17:54:16Z</dcterms:modified>
</cp:coreProperties>
</file>