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95" r:id="rId4"/>
    <p:sldId id="258" r:id="rId5"/>
    <p:sldId id="272" r:id="rId6"/>
    <p:sldId id="273" r:id="rId7"/>
    <p:sldId id="274" r:id="rId8"/>
    <p:sldId id="289" r:id="rId9"/>
    <p:sldId id="259" r:id="rId10"/>
    <p:sldId id="277" r:id="rId11"/>
    <p:sldId id="292" r:id="rId12"/>
    <p:sldId id="291" r:id="rId13"/>
    <p:sldId id="293" r:id="rId14"/>
    <p:sldId id="294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4660"/>
  </p:normalViewPr>
  <p:slideViewPr>
    <p:cSldViewPr>
      <p:cViewPr>
        <p:scale>
          <a:sx n="76" d="100"/>
          <a:sy n="76" d="100"/>
        </p:scale>
        <p:origin x="-125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ED0741-5AF2-4906-9F52-6A0A4DD25B7C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C23CB93-5FEF-4E5D-9DE5-EC5A40773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УДИВИТЕЛЬНЫЙ  МИР  СКАЗОК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068960"/>
            <a:ext cx="6696744" cy="302433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Воспитатель МБДОУ «Детский сад комбинированного вида №180» 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Пигарева В.А.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57" y="3912295"/>
            <a:ext cx="2828925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605" y="3717032"/>
            <a:ext cx="2994025" cy="29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092" y="3882132"/>
            <a:ext cx="2706687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48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Сейчас я палочкой взмахну, слова особые скажу, и станут волшебными эти предметы, а вы на вопросы дадите ответы.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Следующий конкурс: волшебные предметы-помощники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92408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256584"/>
          </a:xfrm>
        </p:spPr>
        <p:txBody>
          <a:bodyPr>
            <a:noAutofit/>
          </a:bodyPr>
          <a:lstStyle/>
          <a:p>
            <a:r>
              <a:rPr lang="ru-RU" sz="1600" dirty="0"/>
              <a:t>Физминутка </a:t>
            </a:r>
            <a:r>
              <a:rPr lang="ru-RU" sz="1600" dirty="0" smtClean="0"/>
              <a:t>«Сказки»</a:t>
            </a:r>
            <a:endParaRPr lang="ru-RU" sz="1600" dirty="0"/>
          </a:p>
          <a:p>
            <a:endParaRPr lang="ru-RU" sz="1600" dirty="0"/>
          </a:p>
          <a:p>
            <a:r>
              <a:rPr lang="ru-RU" sz="1600" dirty="0"/>
              <a:t>Мышка быстренько бежала (бег на месте)</a:t>
            </a:r>
          </a:p>
          <a:p>
            <a:r>
              <a:rPr lang="ru-RU" sz="1600" dirty="0"/>
              <a:t>Мышка хвостиком виляла (имитация движения)</a:t>
            </a:r>
          </a:p>
          <a:p>
            <a:r>
              <a:rPr lang="ru-RU" sz="1600" dirty="0"/>
              <a:t>Ой, яичко уронила (наклониться, "поднять яичко")</a:t>
            </a:r>
          </a:p>
          <a:p>
            <a:r>
              <a:rPr lang="ru-RU" sz="1600" dirty="0"/>
              <a:t>Посмотрите-ка, разбила (показать "яичко" на вытянутых руках)</a:t>
            </a:r>
          </a:p>
          <a:p>
            <a:r>
              <a:rPr lang="ru-RU" sz="1600" dirty="0"/>
              <a:t>Вот ее мы посадили (наклониться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dirty="0"/>
              <a:t>И водой ее полили (имитация движения)</a:t>
            </a:r>
          </a:p>
          <a:p>
            <a:r>
              <a:rPr lang="ru-RU" sz="1600" dirty="0"/>
              <a:t>Вырастала репка хороша и крепка (развести руки в стороны)</a:t>
            </a:r>
          </a:p>
          <a:p>
            <a:r>
              <a:rPr lang="ru-RU" sz="1600" dirty="0"/>
              <a:t>А теперь ее потянем (имитация движения)</a:t>
            </a:r>
          </a:p>
          <a:p>
            <a:r>
              <a:rPr lang="ru-RU" sz="1600" dirty="0"/>
              <a:t>И из репы кашу сварим (имитация еды)</a:t>
            </a:r>
          </a:p>
          <a:p>
            <a:r>
              <a:rPr lang="ru-RU" sz="1600" dirty="0"/>
              <a:t>И будем мы от репки здоровые и крепкие (показать "силу")</a:t>
            </a:r>
          </a:p>
          <a:p>
            <a:r>
              <a:rPr lang="ru-RU" sz="1600" dirty="0"/>
              <a:t> Славная  семья козлят</a:t>
            </a:r>
          </a:p>
          <a:p>
            <a:r>
              <a:rPr lang="ru-RU" sz="1600" dirty="0"/>
              <a:t>  Любим, прыгать и скакать (подпрыгивание на месте)</a:t>
            </a:r>
          </a:p>
          <a:p>
            <a:r>
              <a:rPr lang="ru-RU" sz="1600" dirty="0"/>
              <a:t>Любим, бегать и играться</a:t>
            </a:r>
          </a:p>
          <a:p>
            <a:r>
              <a:rPr lang="ru-RU" sz="1600" dirty="0"/>
              <a:t> Любим рожками бодаться (стают парами и указательными пальчиками обоих рук показывают "рожки")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81135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Был Кощей вчера в гостях</a:t>
            </a:r>
          </a:p>
          <a:p>
            <a:r>
              <a:rPr lang="ru-RU" dirty="0"/>
              <a:t> Что наделал, просто - Ах!</a:t>
            </a:r>
          </a:p>
          <a:p>
            <a:r>
              <a:rPr lang="ru-RU" dirty="0"/>
              <a:t> Все картинки перепутал</a:t>
            </a:r>
          </a:p>
          <a:p>
            <a:r>
              <a:rPr lang="ru-RU" dirty="0"/>
              <a:t> Сказки все мои он спутал</a:t>
            </a:r>
          </a:p>
          <a:p>
            <a:r>
              <a:rPr lang="ru-RU" dirty="0"/>
              <a:t> </a:t>
            </a:r>
            <a:r>
              <a:rPr lang="ru-RU" dirty="0" err="1"/>
              <a:t>Пазлы</a:t>
            </a:r>
            <a:r>
              <a:rPr lang="ru-RU" dirty="0"/>
              <a:t> вы должны собрать</a:t>
            </a:r>
          </a:p>
          <a:p>
            <a:r>
              <a:rPr lang="ru-RU" dirty="0"/>
              <a:t> Сказку русскую назвать!</a:t>
            </a:r>
          </a:p>
          <a:p>
            <a:r>
              <a:rPr lang="ru-RU" dirty="0"/>
              <a:t>(Дети из </a:t>
            </a:r>
            <a:r>
              <a:rPr lang="ru-RU" dirty="0" err="1"/>
              <a:t>пазлов</a:t>
            </a:r>
            <a:r>
              <a:rPr lang="ru-RU" dirty="0"/>
              <a:t> собирают картинку сказки и называют ее.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Следующий конкурс: собери </a:t>
            </a:r>
            <a:r>
              <a:rPr lang="ru-RU" dirty="0" err="1"/>
              <a:t>пазлы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480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908720"/>
            <a:ext cx="5904656" cy="5415880"/>
          </a:xfrm>
        </p:spPr>
        <p:txBody>
          <a:bodyPr>
            <a:normAutofit/>
          </a:bodyPr>
          <a:lstStyle/>
          <a:p>
            <a:r>
              <a:rPr lang="ru-RU" dirty="0"/>
              <a:t>Будем сказки вспоминать,</a:t>
            </a:r>
          </a:p>
          <a:p>
            <a:r>
              <a:rPr lang="ru-RU" dirty="0"/>
              <a:t> Будем в сказки мы играть.</a:t>
            </a:r>
          </a:p>
          <a:p>
            <a:r>
              <a:rPr lang="ru-RU" dirty="0"/>
              <a:t> Сказку "Репка" посмотрите</a:t>
            </a:r>
          </a:p>
          <a:p>
            <a:r>
              <a:rPr lang="ru-RU" dirty="0"/>
              <a:t> И героям помогите.</a:t>
            </a:r>
          </a:p>
          <a:p>
            <a:r>
              <a:rPr lang="ru-RU" dirty="0"/>
              <a:t> Репку надо им достать,</a:t>
            </a:r>
          </a:p>
          <a:p>
            <a:r>
              <a:rPr lang="ru-RU" dirty="0"/>
              <a:t> Кто за кем, где должен встать?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21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1628800"/>
            <a:ext cx="6120680" cy="4695800"/>
          </a:xfrm>
        </p:spPr>
        <p:txBody>
          <a:bodyPr/>
          <a:lstStyle/>
          <a:p>
            <a:r>
              <a:rPr lang="ru-RU" dirty="0"/>
              <a:t> Это сказка "Теремок"</a:t>
            </a:r>
          </a:p>
          <a:p>
            <a:r>
              <a:rPr lang="ru-RU" dirty="0"/>
              <a:t> Он не низок, не высок.</a:t>
            </a:r>
          </a:p>
          <a:p>
            <a:r>
              <a:rPr lang="ru-RU" dirty="0"/>
              <a:t> И жильцов своих всех ждет,</a:t>
            </a:r>
          </a:p>
          <a:p>
            <a:r>
              <a:rPr lang="ru-RU" dirty="0"/>
              <a:t> Кто за кем сюда придет?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848" y="1628800"/>
            <a:ext cx="8229600" cy="4525963"/>
          </a:xfrm>
        </p:spPr>
        <p:txBody>
          <a:bodyPr/>
          <a:lstStyle/>
          <a:p>
            <a:r>
              <a:rPr lang="ru-RU" dirty="0"/>
              <a:t>За руки умелые,</a:t>
            </a:r>
          </a:p>
          <a:p>
            <a:r>
              <a:rPr lang="ru-RU" dirty="0"/>
              <a:t> За ум и смекалку</a:t>
            </a:r>
          </a:p>
          <a:p>
            <a:r>
              <a:rPr lang="ru-RU" dirty="0"/>
              <a:t> Сказать я спасибо хочу!</a:t>
            </a:r>
          </a:p>
          <a:p>
            <a:r>
              <a:rPr lang="ru-RU" dirty="0"/>
              <a:t> Тем, кто трудился,</a:t>
            </a:r>
          </a:p>
          <a:p>
            <a:r>
              <a:rPr lang="ru-RU" dirty="0"/>
              <a:t> Тем, кто старался</a:t>
            </a:r>
          </a:p>
          <a:p>
            <a:r>
              <a:rPr lang="ru-RU" dirty="0"/>
              <a:t> </a:t>
            </a:r>
            <a:r>
              <a:rPr lang="ru-RU" dirty="0" smtClean="0"/>
              <a:t>Подарки свои я вручу</a:t>
            </a:r>
            <a:r>
              <a:rPr lang="en-US" dirty="0" smtClean="0"/>
              <a:t>!!!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73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013" y="1105031"/>
            <a:ext cx="89289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Задачи: </a:t>
            </a:r>
            <a:endParaRPr lang="ru-RU" sz="2800" dirty="0"/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1. Уточнить и обогатить знания детей о русских народных сказках.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2. Учить узнавать сказку по заданию.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3. Учить передавать структуру сказки с помощью моделирования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763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Материал и оборудование:</a:t>
            </a:r>
          </a:p>
          <a:p>
            <a:r>
              <a:rPr lang="ru-RU" dirty="0" smtClean="0"/>
              <a:t>Игра « сложи сказку»( разрезные картинки), игра « Репка» и « Теремок» (карточки-схемы).</a:t>
            </a:r>
          </a:p>
          <a:p>
            <a:r>
              <a:rPr lang="ru-RU" dirty="0" smtClean="0"/>
              <a:t>Стенд с книгами русских народных сказок</a:t>
            </a:r>
          </a:p>
          <a:p>
            <a:r>
              <a:rPr lang="ru-RU" dirty="0" smtClean="0"/>
              <a:t>Игрушки для загадок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98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71108"/>
            <a:ext cx="8676456" cy="5229200"/>
          </a:xfrm>
        </p:spPr>
        <p:txBody>
          <a:bodyPr/>
          <a:lstStyle/>
          <a:p>
            <a:r>
              <a:rPr lang="ru-RU" dirty="0" smtClean="0"/>
              <a:t>Здравствуйте</a:t>
            </a:r>
            <a:r>
              <a:rPr lang="ru-RU" dirty="0"/>
              <a:t>,</a:t>
            </a:r>
            <a:r>
              <a:rPr lang="ru-RU" dirty="0" smtClean="0"/>
              <a:t> дорогие ребята! Сегодня мы отправимся в гости к Сказке. Все люди , маленькие и взрослые любят и читают сказки. Посмотрим, </a:t>
            </a:r>
            <a:r>
              <a:rPr lang="ru-RU" dirty="0"/>
              <a:t>к</a:t>
            </a:r>
            <a:r>
              <a:rPr lang="ru-RU" dirty="0" smtClean="0"/>
              <a:t>ак вы знаете сказки и в конце нашего вечера вас ждёт сюрприз, как в любой сказке. И так, начинаем. . 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47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600" b="1" i="1" dirty="0" smtClean="0"/>
              <a:t>Чем же сказка отличается от других литературных произведений</a:t>
            </a:r>
            <a:r>
              <a:rPr lang="en-US" sz="3600" b="1" i="1" dirty="0" smtClean="0"/>
              <a:t>?</a:t>
            </a:r>
          </a:p>
          <a:p>
            <a:r>
              <a:rPr lang="ru-RU" sz="3600" b="1" i="1" dirty="0" smtClean="0"/>
              <a:t>Сказки всегда по-особому начинаются:</a:t>
            </a:r>
          </a:p>
          <a:p>
            <a:pPr>
              <a:buFont typeface="Wingdings" pitchFamily="2" charset="2"/>
              <a:buChar char="ü"/>
            </a:pPr>
            <a:r>
              <a:rPr lang="ru-RU" sz="3600" b="1" i="1" dirty="0" smtClean="0"/>
              <a:t>-Жили-были….</a:t>
            </a:r>
          </a:p>
          <a:p>
            <a:pPr>
              <a:buFont typeface="Wingdings" pitchFamily="2" charset="2"/>
              <a:buChar char="ü"/>
            </a:pPr>
            <a:r>
              <a:rPr lang="ru-RU" sz="3600" b="1" i="1" dirty="0" smtClean="0"/>
              <a:t>-В некотором царстве, в некотором государстве….</a:t>
            </a:r>
          </a:p>
          <a:p>
            <a:pPr>
              <a:buFont typeface="Wingdings" pitchFamily="2" charset="2"/>
              <a:buChar char="ü"/>
            </a:pPr>
            <a:r>
              <a:rPr lang="ru-RU" sz="3600" b="1" i="1" dirty="0" smtClean="0"/>
              <a:t>-Однажды….</a:t>
            </a:r>
            <a:endParaRPr lang="ru-RU" sz="3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06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i="1" dirty="0" smtClean="0"/>
              <a:t>Звери, растения и даже предметы в сказках разговаривают как люди.</a:t>
            </a:r>
          </a:p>
          <a:p>
            <a:r>
              <a:rPr lang="ru-RU" sz="3600" b="1" i="1" dirty="0" smtClean="0"/>
              <a:t>В сказках бывает волшебство.</a:t>
            </a:r>
          </a:p>
          <a:p>
            <a:r>
              <a:rPr lang="ru-RU" sz="3600" b="1" i="1" dirty="0" smtClean="0"/>
              <a:t>Обычно в сказках –счастливый конец.</a:t>
            </a:r>
            <a:endParaRPr lang="ru-RU" sz="3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3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Сказка заканчивается присказкой:</a:t>
            </a:r>
          </a:p>
          <a:p>
            <a:r>
              <a:rPr lang="ru-RU" b="1" i="1" dirty="0" smtClean="0"/>
              <a:t>-Жили они долго и счастливо…</a:t>
            </a:r>
          </a:p>
          <a:p>
            <a:r>
              <a:rPr lang="ru-RU" b="1" i="1" dirty="0" smtClean="0"/>
              <a:t>Вот и сказке конец, а кто слушал-молодец.</a:t>
            </a:r>
          </a:p>
          <a:p>
            <a:r>
              <a:rPr lang="ru-RU" b="1" i="1" dirty="0" smtClean="0"/>
              <a:t>Я там был, мёд, пиво пил, по усам текло, а в рот не попало.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7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r>
              <a:rPr lang="ru-RU" sz="1800" b="1" i="1" dirty="0"/>
              <a:t>Пальчиковая гимнастика "Любимые сказки"</a:t>
            </a:r>
          </a:p>
          <a:p>
            <a:pPr lvl="2"/>
            <a:r>
              <a:rPr lang="ru-RU" sz="800" dirty="0"/>
              <a:t> </a:t>
            </a:r>
          </a:p>
          <a:p>
            <a:r>
              <a:rPr lang="ru-RU" sz="1600" dirty="0"/>
              <a:t>(Дети поочередно загибают пальчики. На последнюю строчку хлопают в ладоши.)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Будем пальчики считать,</a:t>
            </a:r>
          </a:p>
          <a:p>
            <a:r>
              <a:rPr lang="ru-RU" sz="1600" dirty="0"/>
              <a:t> Будем сказки называть</a:t>
            </a:r>
          </a:p>
          <a:p>
            <a:r>
              <a:rPr lang="ru-RU" sz="1600" dirty="0"/>
              <a:t> Рукавичка, Теремок,</a:t>
            </a:r>
          </a:p>
          <a:p>
            <a:r>
              <a:rPr lang="ru-RU" sz="1600" dirty="0"/>
              <a:t> Колобок - румяный бок.</a:t>
            </a:r>
          </a:p>
          <a:p>
            <a:r>
              <a:rPr lang="ru-RU" sz="1600" dirty="0"/>
              <a:t> Василиса есть краса,</a:t>
            </a:r>
          </a:p>
          <a:p>
            <a:r>
              <a:rPr lang="ru-RU" sz="1600" dirty="0"/>
              <a:t> Три медведя, Волк - Лиса.</a:t>
            </a:r>
          </a:p>
          <a:p>
            <a:r>
              <a:rPr lang="ru-RU" sz="1600" dirty="0"/>
              <a:t> Не забудем Сивку-Бурку,</a:t>
            </a:r>
          </a:p>
          <a:p>
            <a:r>
              <a:rPr lang="ru-RU" sz="1600" dirty="0"/>
              <a:t> Нашу вещую каурку.</a:t>
            </a:r>
          </a:p>
          <a:p>
            <a:r>
              <a:rPr lang="ru-RU" sz="1600" dirty="0"/>
              <a:t> Про жар-птицу сказку знаем,</a:t>
            </a:r>
          </a:p>
          <a:p>
            <a:r>
              <a:rPr lang="ru-RU" sz="1600" dirty="0"/>
              <a:t> Репку мы не забываем</a:t>
            </a:r>
          </a:p>
          <a:p>
            <a:r>
              <a:rPr lang="ru-RU" sz="1600" dirty="0"/>
              <a:t> Знаем Волка и козлят.</a:t>
            </a:r>
          </a:p>
          <a:p>
            <a:r>
              <a:rPr lang="ru-RU" sz="1600" dirty="0"/>
              <a:t> Этим сказкам каждый рад.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А теперь давайте немного отдохнём, разомнём наши пальчики и вспомним  какие мы знаем сказки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496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Первый конкурс: отгадай название сказки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Сивка- …….</a:t>
            </a:r>
          </a:p>
          <a:p>
            <a:r>
              <a:rPr lang="ru-RU" dirty="0" smtClean="0"/>
              <a:t>По щучьему ……</a:t>
            </a:r>
          </a:p>
          <a:p>
            <a:r>
              <a:rPr lang="ru-RU" dirty="0" smtClean="0"/>
              <a:t>Гуси- ……</a:t>
            </a:r>
          </a:p>
          <a:p>
            <a:r>
              <a:rPr lang="ru-RU" dirty="0" smtClean="0"/>
              <a:t>Крошечка- ……</a:t>
            </a:r>
          </a:p>
          <a:p>
            <a:r>
              <a:rPr lang="ru-RU" dirty="0" err="1" smtClean="0"/>
              <a:t>Заюшкина</a:t>
            </a:r>
            <a:r>
              <a:rPr lang="ru-RU" dirty="0" smtClean="0"/>
              <a:t>  …..</a:t>
            </a:r>
          </a:p>
          <a:p>
            <a:r>
              <a:rPr lang="ru-RU" dirty="0" smtClean="0"/>
              <a:t>Волк и …..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131840" y="2132854"/>
            <a:ext cx="4670467" cy="41917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1" y="1340768"/>
            <a:ext cx="2140132" cy="158417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12977"/>
            <a:ext cx="1865242" cy="144016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271" y="4841027"/>
            <a:ext cx="1530717" cy="172475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5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317</TotalTime>
  <Words>543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УДИВИТЕЛЬНЫЙ  МИР  СКАЗОК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теперь давайте немного отдохнём, разомнём наши пальчики и вспомним  какие мы знаем сказки.</vt:lpstr>
      <vt:lpstr>Первый конкурс: отгадай название сказки</vt:lpstr>
      <vt:lpstr>Следующий конкурс: волшебные предметы-помощники</vt:lpstr>
      <vt:lpstr>Презентация PowerPoint</vt:lpstr>
      <vt:lpstr>Следующий конкурс: собери пазлы.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сказки</dc:title>
  <dc:creator>User</dc:creator>
  <cp:lastModifiedBy>Светлана</cp:lastModifiedBy>
  <cp:revision>35</cp:revision>
  <dcterms:created xsi:type="dcterms:W3CDTF">2012-03-04T16:26:57Z</dcterms:created>
  <dcterms:modified xsi:type="dcterms:W3CDTF">2018-10-27T16:37:52Z</dcterms:modified>
</cp:coreProperties>
</file>