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2" r:id="rId14"/>
    <p:sldId id="271" r:id="rId15"/>
    <p:sldId id="273" r:id="rId16"/>
    <p:sldId id="266" r:id="rId17"/>
    <p:sldId id="274" r:id="rId18"/>
    <p:sldId id="275" r:id="rId19"/>
    <p:sldId id="277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00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2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9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3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6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1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83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6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1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06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3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2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624" y="0"/>
            <a:ext cx="1264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8295" y="633045"/>
            <a:ext cx="925654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Муниципальное казенное дошкольное образовательное учреждение «Детский сад №8»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000" b="1" dirty="0" smtClean="0"/>
              <a:t>Проект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Современные методы организации партнёрских отношений ДОУ и семьи по вопросам физического воспитания и оздоровления детей.</a:t>
            </a:r>
            <a:r>
              <a:rPr lang="ru-RU" dirty="0" smtClean="0">
                <a:latin typeface="Comic Sans MS" panose="030F0702030302020204" pitchFamily="66" charset="0"/>
              </a:rPr>
              <a:t/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                                                     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                  </a:t>
            </a:r>
            <a:r>
              <a:rPr lang="ru-RU" dirty="0" err="1" smtClean="0"/>
              <a:t>Воспитатели:Шеина</a:t>
            </a:r>
            <a:r>
              <a:rPr lang="ru-RU" smtClean="0"/>
              <a:t> А.А.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2023г.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302" y="197191"/>
            <a:ext cx="10861431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поездки воспитателя и родителей в парк 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Гайдерика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944" y="1330057"/>
            <a:ext cx="3710597" cy="27829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3115" y="3854397"/>
            <a:ext cx="2087211" cy="27829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326" y="1330057"/>
            <a:ext cx="2087211" cy="27829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98" y="1138271"/>
            <a:ext cx="1968650" cy="4382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29" y="3854397"/>
            <a:ext cx="2087212" cy="278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450" y="226776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спортивных секций детьми с родителями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8827">
            <a:off x="984003" y="1199194"/>
            <a:ext cx="3857220" cy="51429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5791">
            <a:off x="7552252" y="1052314"/>
            <a:ext cx="2643478" cy="524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519870"/>
            <a:ext cx="1080984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(консультации, родительские собрания)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773" y="1845433"/>
            <a:ext cx="5515124" cy="4136343"/>
          </a:xfrm>
          <a:prstGeom prst="rect">
            <a:avLst/>
          </a:prstGeom>
        </p:spPr>
      </p:pic>
      <p:pic>
        <p:nvPicPr>
          <p:cNvPr id="6" name="Рисунок 5" descr="https://www.maam.ru/upload/blogs/detsad-270536-14771030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7" y="1406157"/>
            <a:ext cx="2510989" cy="1600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8" y="3092826"/>
            <a:ext cx="2496716" cy="16829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8143" y="4323721"/>
            <a:ext cx="2496735" cy="2534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00" y="4854164"/>
            <a:ext cx="1795858" cy="18228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4653" y="1352975"/>
            <a:ext cx="2583717" cy="32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постройки с родителями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726" y="3812856"/>
            <a:ext cx="1448381" cy="25770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025" y="1151306"/>
            <a:ext cx="3779631" cy="21230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3" y="1151306"/>
            <a:ext cx="3779631" cy="2123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1875" y="3812857"/>
            <a:ext cx="1448381" cy="2577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985" y="2290942"/>
            <a:ext cx="2355605" cy="32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 детей и родителей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727" y="1690688"/>
            <a:ext cx="1490674" cy="3312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15" y="2765751"/>
            <a:ext cx="2484457" cy="33126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574" y="2778311"/>
            <a:ext cx="2484457" cy="33126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9890" y="1690688"/>
            <a:ext cx="1490674" cy="331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793" y="15876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досуг детей и родителей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95265"/>
            <a:ext cx="2889771" cy="38530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648" y="2450798"/>
            <a:ext cx="3031891" cy="38530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29" y="1395265"/>
            <a:ext cx="2889771" cy="385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6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7" y="21512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отдых на Алтае на зимних каникулах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27" y="1367960"/>
            <a:ext cx="2419621" cy="3226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729" y="1690688"/>
            <a:ext cx="3648589" cy="27364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712" y="1386998"/>
            <a:ext cx="1989008" cy="2652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326" y="3735319"/>
            <a:ext cx="2127736" cy="28369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985" y="3735319"/>
            <a:ext cx="2021899" cy="269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досуг к 23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25" y="2399917"/>
            <a:ext cx="3890442" cy="2820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" y="4334348"/>
            <a:ext cx="4136836" cy="2326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643" y="1410753"/>
            <a:ext cx="4136836" cy="2326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" y="1400747"/>
            <a:ext cx="4136836" cy="23269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792" y="4255534"/>
            <a:ext cx="4136836" cy="232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Спортивно-развлекательная программа «Наша мама самая, самая!»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084" y="2150540"/>
            <a:ext cx="4651716" cy="34924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324" y="3896750"/>
            <a:ext cx="2004212" cy="26722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863" y="1565508"/>
            <a:ext cx="3919347" cy="22046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286" y="3896750"/>
            <a:ext cx="1501923" cy="267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6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день иммунитета в парке имени Федько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12830"/>
            <a:ext cx="3178856" cy="2384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108043"/>
            <a:ext cx="3178856" cy="2384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944" y="4122332"/>
            <a:ext cx="3178856" cy="23841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944" y="1512830"/>
            <a:ext cx="3178856" cy="23841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102" y="1812774"/>
            <a:ext cx="3126295" cy="416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8978" y="406815"/>
            <a:ext cx="1100093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является решающим в формировании фундамента физического и психического здоровья. Ведь именно до семи лет идет интенсивное развитие органов и становление функциональных систем организма, закладываются основные черты личности, формируется характер. Важно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проекта.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условий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педагогической поддержки родителей (законных представителей) по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 учетом индивидуальных особенностей, возможностей и потребностей семей через организацию разнообразных форм взаимодействия ДОУ и семьи.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4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624" y="0"/>
            <a:ext cx="1264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8295" y="633045"/>
            <a:ext cx="925654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Муниципальное казенное дошкольное образовательное учреждение «Детский сад №8»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000" b="1" dirty="0" smtClean="0"/>
              <a:t>Проект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Современные методы организации партнёрских отношений ДОУ и семьи по вопросам физического воспитания и оздоровления детей.</a:t>
            </a:r>
            <a:r>
              <a:rPr lang="ru-RU" dirty="0" smtClean="0">
                <a:latin typeface="Comic Sans MS" panose="030F0702030302020204" pitchFamily="66" charset="0"/>
              </a:rPr>
              <a:t/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                                                     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                  Воспитатели: </a:t>
            </a:r>
            <a:r>
              <a:rPr lang="ru-RU" dirty="0" err="1" smtClean="0"/>
              <a:t>Н.В.Магизова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     Шеина А.А.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2023г.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302" y="476355"/>
            <a:ext cx="108602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Дать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родителям представление о значимости совместной двигательной деятельности с детьми.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Расширить знания родителей о физических умениях и навыках детей.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Способствовать созданию активной позиции родителей в совместной двигательной деятельности с детьми.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Заинтересовать родителей идеей здорового образа  жизни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2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1348" y="969524"/>
            <a:ext cx="10410092" cy="441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группы «Гуси – лебеди»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Воспитатели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Родители.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Срок реализации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1 декабря 2022г. –22 марта 2023 г.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9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28" y="313509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302" y="446433"/>
            <a:ext cx="109728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формируется активная позиция в вопросах сохранения и укрепления здоровья в условиях ДОУ и семьи;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стали более активно участвовать в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образовательном процессе и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работе, появляется потребность в сотрудничестве с педагогами в вопросах оздоровления, сохранения и укрепления здоровья детей;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по данной проблеме подтверждают гипотезу, что совместная деятельность педагогов и родителей формирует культуру здоровья дошкольников, уменьшает заболеваемость; внедрение и апробация интерактивных форм взаимодействия педагогов и родителей обеспечивает расширение педагогических и психологических функций сотрудничества.</a:t>
            </a:r>
          </a:p>
          <a:p>
            <a:pPr lvl="0">
              <a:buFont typeface="Wingdings" pitchFamily="2" charset="2"/>
              <a:buChar char="Ø"/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7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23" y="313509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нутый угол 3"/>
          <p:cNvSpPr/>
          <p:nvPr/>
        </p:nvSpPr>
        <p:spPr>
          <a:xfrm>
            <a:off x="4521975" y="2571935"/>
            <a:ext cx="2273138" cy="158441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3865494" y="4740813"/>
            <a:ext cx="2718186" cy="159196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занятия,  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661181" y="1772529"/>
            <a:ext cx="2123101" cy="2322317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педагогической библиотеки (Выпуск газеты, буклетов, памяток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1222128" y="4324263"/>
            <a:ext cx="1951052" cy="214957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BB05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с детьми.</a:t>
            </a:r>
          </a:p>
          <a:p>
            <a:pPr algn="ctr"/>
            <a:r>
              <a:rPr lang="ru-RU" sz="2000" b="1" dirty="0" smtClean="0">
                <a:solidFill>
                  <a:srgbClr val="BB05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</a:t>
            </a:r>
            <a:endParaRPr lang="ru-RU" sz="2000" b="1" dirty="0">
              <a:solidFill>
                <a:srgbClr val="BB05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3173180" y="622904"/>
            <a:ext cx="1753772" cy="136456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Наблюдения, прогулки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7080738" y="4877648"/>
            <a:ext cx="2347439" cy="1415355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6063175" y="543363"/>
            <a:ext cx="2035126" cy="136456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материала на сайте ДОУ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нутый угол 13"/>
          <p:cNvSpPr/>
          <p:nvPr/>
        </p:nvSpPr>
        <p:spPr>
          <a:xfrm>
            <a:off x="8532807" y="1588096"/>
            <a:ext cx="2879189" cy="2879299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(консультации, родительские собрания)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 flipV="1">
            <a:off x="2784282" y="2571935"/>
            <a:ext cx="1737694" cy="60736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4023360" y="1987470"/>
            <a:ext cx="498615" cy="584465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344529" y="1907929"/>
            <a:ext cx="239151" cy="66400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795113" y="3179298"/>
            <a:ext cx="1737694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83680" y="4094846"/>
            <a:ext cx="1514621" cy="78280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3173180" y="3770142"/>
            <a:ext cx="1348795" cy="82999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5" idx="0"/>
          </p:cNvCxnSpPr>
          <p:nvPr/>
        </p:nvCxnSpPr>
        <p:spPr>
          <a:xfrm flipH="1">
            <a:off x="5224587" y="4094846"/>
            <a:ext cx="78933" cy="64596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81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70" y="200968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710" y="200968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конкурсе рисунков «Зимний спорт»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9858">
            <a:off x="888196" y="1436197"/>
            <a:ext cx="2141307" cy="31251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0440">
            <a:off x="1423034" y="3261928"/>
            <a:ext cx="2219436" cy="3125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1683">
            <a:off x="8088825" y="1368494"/>
            <a:ext cx="2204968" cy="31251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528" y="1660567"/>
            <a:ext cx="3363963" cy="44852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0479">
            <a:off x="9000753" y="3392035"/>
            <a:ext cx="2176396" cy="313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64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66336" y="447082"/>
            <a:ext cx="10064262" cy="88537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в ДОУ с участием родителей «Зимние забавы»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13" y="2420607"/>
            <a:ext cx="2796888" cy="37291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791" y="2153262"/>
            <a:ext cx="2796888" cy="3729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850" y="1620768"/>
            <a:ext cx="4820529" cy="36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массовая лыжная гонка «Лыжня России – 2023»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97" y="1690688"/>
            <a:ext cx="2626947" cy="35025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556" y="1690688"/>
            <a:ext cx="2626947" cy="3502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124" y="2919153"/>
            <a:ext cx="1576169" cy="3502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679" y="2919154"/>
            <a:ext cx="2626947" cy="350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0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525</Words>
  <Application>Microsoft Office PowerPoint</Application>
  <PresentationFormat>Широкоэкранный</PresentationFormat>
  <Paragraphs>62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Участие детей в конкурсе рисунков «Зимний спорт»</vt:lpstr>
      <vt:lpstr>Развлечение в ДОУ с участием родителей «Зимние забавы»</vt:lpstr>
      <vt:lpstr>Всероссийская массовая лыжная гонка «Лыжня России – 2023»</vt:lpstr>
      <vt:lpstr>Совместные поездки воспитателя и родителей в парк «Гайдерика»</vt:lpstr>
      <vt:lpstr>Посещение спортивных секций детьми с родителями</vt:lpstr>
      <vt:lpstr>Работа с родителями  (консультации, родительские собрания) </vt:lpstr>
      <vt:lpstr>Зимние постройки с родителями </vt:lpstr>
      <vt:lpstr>Совместные прогулки детей и родителей</vt:lpstr>
      <vt:lpstr>Совместный досуг детей и родителей</vt:lpstr>
      <vt:lpstr>Семейный отдых на Алтае на зимних каникулах </vt:lpstr>
      <vt:lpstr>Спортивный досуг к 23 </vt:lpstr>
      <vt:lpstr>Спортивно-развлекательная программа «Наша мама самая, самая!»</vt:lpstr>
      <vt:lpstr>Всемирный день иммунитета в парке имени Федько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Gadget</dc:creator>
  <cp:lastModifiedBy>Gadget</cp:lastModifiedBy>
  <cp:revision>26</cp:revision>
  <dcterms:created xsi:type="dcterms:W3CDTF">2023-01-31T08:18:18Z</dcterms:created>
  <dcterms:modified xsi:type="dcterms:W3CDTF">2023-04-07T11:03:15Z</dcterms:modified>
</cp:coreProperties>
</file>