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A4D6684-D179-44CB-90F5-EFBDB2D1DDDB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2A7CB41-3CA1-48FC-B7A2-5A962B79C7B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Урок родного русского языка в </a:t>
            </a:r>
            <a:r>
              <a:rPr lang="ru-RU" b="1" smtClean="0">
                <a:solidFill>
                  <a:schemeClr val="tx1"/>
                </a:solidFill>
              </a:rPr>
              <a:t>9 классе.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Речевой  этикет </a:t>
            </a:r>
            <a:endParaRPr lang="en-US" sz="4000" b="1" dirty="0" smtClean="0"/>
          </a:p>
          <a:p>
            <a:pPr algn="ctr"/>
            <a:r>
              <a:rPr lang="ru-RU" sz="4000" b="1" dirty="0" smtClean="0"/>
              <a:t>в деловом общении.</a:t>
            </a:r>
            <a:endParaRPr lang="ru-RU" sz="4000" dirty="0"/>
          </a:p>
        </p:txBody>
      </p:sp>
      <p:pic>
        <p:nvPicPr>
          <p:cNvPr id="22530" name="Picture 2" descr="https://ds-service39.ru/wp-content/uploads/4/a/3/4a3aeea36400e8e671fe477d8a779ea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61048"/>
            <a:ext cx="2010486" cy="3466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Благодарим за внимание!</a:t>
            </a:r>
            <a:endParaRPr lang="ru-RU" b="1" dirty="0"/>
          </a:p>
        </p:txBody>
      </p:sp>
      <p:pic>
        <p:nvPicPr>
          <p:cNvPr id="12" name="Содержимое 11" descr="https://flyclipart.com/thumb2/abought-clipart-man-clip-art-person-137589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835" y="1882775"/>
            <a:ext cx="409432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Речевой этикет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  — </a:t>
            </a:r>
            <a:r>
              <a:rPr lang="ru-RU" b="1" dirty="0" smtClean="0"/>
              <a:t>система выработанных в данном языке высказываний, которые служат для установления контакта и поддержания общения.</a:t>
            </a:r>
          </a:p>
          <a:p>
            <a:endParaRPr lang="ru-RU" dirty="0"/>
          </a:p>
        </p:txBody>
      </p:sp>
      <p:pic>
        <p:nvPicPr>
          <p:cNvPr id="9218" name="Picture 2" descr="https://w7.pngwing.com/pngs/986/562/png-transparent-graphy-speaking-miscellaneous-text-photograph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258070"/>
            <a:ext cx="5004048" cy="2599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Ситуация делового общения может быть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строго официальной (протокольные виды делового общения);</a:t>
            </a:r>
          </a:p>
          <a:p>
            <a:r>
              <a:rPr lang="ru-RU" b="1" dirty="0" smtClean="0"/>
              <a:t>официальной (</a:t>
            </a:r>
            <a:r>
              <a:rPr lang="ru-RU" b="1" dirty="0" err="1" smtClean="0"/>
              <a:t>непротоколируемое</a:t>
            </a:r>
            <a:r>
              <a:rPr lang="ru-RU" b="1" dirty="0" smtClean="0"/>
              <a:t> деловое общение  в рабочей обстановке); </a:t>
            </a:r>
          </a:p>
          <a:p>
            <a:r>
              <a:rPr lang="ru-RU" b="1" dirty="0" smtClean="0"/>
              <a:t>неофициальной (деловое общение в нерабочей обстановке).</a:t>
            </a:r>
            <a:endParaRPr lang="ru-RU" b="1" dirty="0"/>
          </a:p>
        </p:txBody>
      </p:sp>
      <p:pic>
        <p:nvPicPr>
          <p:cNvPr id="8194" name="Picture 2" descr="https://sun9-88.userapi.com/c240331/u229497316/d4/-3/o_bc93af69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013176"/>
            <a:ext cx="2208245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Разновидности официального делового общения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 деловой разговор, </a:t>
            </a:r>
          </a:p>
          <a:p>
            <a:r>
              <a:rPr lang="ru-RU" b="1" dirty="0" smtClean="0"/>
              <a:t>беседа, </a:t>
            </a:r>
          </a:p>
          <a:p>
            <a:r>
              <a:rPr lang="ru-RU" b="1" dirty="0" smtClean="0"/>
              <a:t>обсуждение, </a:t>
            </a:r>
          </a:p>
          <a:p>
            <a:r>
              <a:rPr lang="ru-RU" b="1" dirty="0" smtClean="0"/>
              <a:t>собеседование,</a:t>
            </a:r>
          </a:p>
          <a:p>
            <a:r>
              <a:rPr lang="ru-RU" b="1" dirty="0" smtClean="0"/>
              <a:t> спор, </a:t>
            </a:r>
          </a:p>
          <a:p>
            <a:r>
              <a:rPr lang="ru-RU" b="1" dirty="0" smtClean="0"/>
              <a:t>полемика,</a:t>
            </a:r>
          </a:p>
          <a:p>
            <a:pPr lvl="0"/>
            <a:r>
              <a:rPr lang="ru-RU" b="1" dirty="0" smtClean="0"/>
              <a:t>дискуссия, </a:t>
            </a:r>
          </a:p>
          <a:p>
            <a:pPr lvl="0"/>
            <a:r>
              <a:rPr lang="ru-RU" b="1" dirty="0" smtClean="0"/>
              <a:t>дебаты, </a:t>
            </a:r>
          </a:p>
          <a:p>
            <a:pPr lvl="0"/>
            <a:r>
              <a:rPr lang="ru-RU" b="1" dirty="0" smtClean="0"/>
              <a:t>прения, </a:t>
            </a:r>
          </a:p>
          <a:p>
            <a:pPr lvl="0"/>
            <a:r>
              <a:rPr lang="ru-RU" b="1" dirty="0" smtClean="0"/>
              <a:t>диспут, </a:t>
            </a:r>
          </a:p>
          <a:p>
            <a:pPr lvl="0"/>
            <a:r>
              <a:rPr lang="ru-RU" b="1" dirty="0" smtClean="0"/>
              <a:t>переговоры,</a:t>
            </a:r>
          </a:p>
          <a:p>
            <a:pPr lvl="0"/>
            <a:r>
              <a:rPr lang="ru-RU" b="1" dirty="0" smtClean="0"/>
              <a:t> торги.</a:t>
            </a:r>
          </a:p>
          <a:p>
            <a:endParaRPr lang="ru-RU" dirty="0"/>
          </a:p>
        </p:txBody>
      </p:sp>
      <p:pic>
        <p:nvPicPr>
          <p:cNvPr id="7170" name="Picture 2" descr="https://cqeacademy.com/wp-content/uploads/2015/03/Communication-using-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348880"/>
            <a:ext cx="4896544" cy="3488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Деловое общение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b="1" dirty="0" smtClean="0"/>
              <a:t>это межличностное общение с целью организации предметной деятельности: производственной, научной, коммерческой и т.д. Участники делового общения – это официальные должностные лица, исполняющие свои служебные обязанности.</a:t>
            </a:r>
            <a:endParaRPr lang="ru-RU" b="1" dirty="0"/>
          </a:p>
        </p:txBody>
      </p:sp>
      <p:pic>
        <p:nvPicPr>
          <p:cNvPr id="4" name="Picture 2" descr="https://sun9-88.userapi.com/c240331/u229497316/d4/-3/o_bc93af69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013176"/>
            <a:ext cx="2208245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9308"/>
            <a:ext cx="8290583" cy="6778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Формулы речевого этикета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     — типовые речевые конструкции, </a:t>
            </a:r>
          </a:p>
          <a:p>
            <a:pPr>
              <a:buNone/>
            </a:pPr>
            <a:r>
              <a:rPr lang="ru-RU" b="1" dirty="0" smtClean="0"/>
              <a:t>    которые регулярно употребляются в ситуациях этикетного общения  (приветствие, прощание, извинение и т. д. ).</a:t>
            </a:r>
            <a:endParaRPr lang="ru-RU" b="1" dirty="0"/>
          </a:p>
        </p:txBody>
      </p:sp>
      <p:pic>
        <p:nvPicPr>
          <p:cNvPr id="5122" name="Picture 2" descr="https://www.tvsinternetmarketing.com/wp-content/uploads/2013/06/free-lead-gene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353061"/>
            <a:ext cx="3339919" cy="2504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Телефонный этикет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– это умение кратко, по делу и с уважением донести нужную информацию и получить на нее ответ. Разговаривать по телефону так, чтобы собеседник вас услышал, - то искусство. Постичь его можно, освоив несколько правил и постоянно их придерживаясь.</a:t>
            </a:r>
            <a:endParaRPr lang="ru-RU" b="1" dirty="0"/>
          </a:p>
        </p:txBody>
      </p:sp>
      <p:pic>
        <p:nvPicPr>
          <p:cNvPr id="4" name="Рисунок 3" descr="https://img2.freepng.ru/20180327/ktq/kisspng-iphone-telephone-encapsulated-postscript-clip-art-telephone-5aba1390708262.93088208152214414446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816" y="5397448"/>
            <a:ext cx="1656184" cy="146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Деловой этикет 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— совокупность правил хорошего тона, принятых в данном обществе и устанавливающих нормы поведения людей в ситуациях делового общения.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s://www.source1789.com/wp-content/uploads/2018/06/gatag-00008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1805243" cy="234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ttps://avatars.dzeninfra.ru/get-zen_doc/1947084/pub_63b164f73b9b497c5df12e5f_63b16971139f6d43076d06ff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2660113" cy="234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8" name="Picture 10" descr="https://i.pinimg.com/originals/b5/65/81/b56581e09bbf80e5fa98538ba6563ae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005064"/>
            <a:ext cx="1809323" cy="2324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49</TotalTime>
  <Words>212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Урок родного русского языка в 9 классе.</vt:lpstr>
      <vt:lpstr>Речевой этикет</vt:lpstr>
      <vt:lpstr>Ситуация делового общения может быть</vt:lpstr>
      <vt:lpstr>Разновидности официального делового общения</vt:lpstr>
      <vt:lpstr>Деловое общение</vt:lpstr>
      <vt:lpstr>Презентация PowerPoint</vt:lpstr>
      <vt:lpstr>Формулы речевого этикета</vt:lpstr>
      <vt:lpstr>Телефонный этикет</vt:lpstr>
      <vt:lpstr>Деловой этикет 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Шестнадцатое марта.</dc:title>
  <dc:creator>Лариса</dc:creator>
  <cp:lastModifiedBy>BEST</cp:lastModifiedBy>
  <cp:revision>6</cp:revision>
  <dcterms:created xsi:type="dcterms:W3CDTF">2023-03-14T12:40:00Z</dcterms:created>
  <dcterms:modified xsi:type="dcterms:W3CDTF">2023-04-07T16:14:46Z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1074362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