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2472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3F3A7-9325-4D89-875D-FFEF5098FB01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C88D5-2DAE-4E85-B716-168CCF177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7686" y="357166"/>
            <a:ext cx="4572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«Чтобы не забыть –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 знать и помнить»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5000636"/>
            <a:ext cx="6113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Индивидуальный проект учащихся 10 класса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Зун-Муринская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Герой войны в Афганистане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Роберт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Нимаев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285728"/>
            <a:ext cx="528641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Призван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ряды Советской армии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мая </a:t>
            </a:r>
            <a:r>
              <a:rPr kumimoji="0" lang="ru-RU" sz="2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1979 года.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Службу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проходил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Амурской области в отдельном 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автобатальоне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1582, военная часть в/ч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пп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25982. Через 6 мес. службы, ничего не объяснив и не сказав, ночью всю часть вывезли. Ехали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долго, прибыли в местность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Пули-Хумри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Сразу начались военные действия. Был старшиной роты.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были на равных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офицеры  и солдаты, звания были в секрете. В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Пули-Хумри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Р.Д.Нимаев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составе контингента советских войск  воевал в Афганистане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1980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1981год.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 rot="10800000" flipV="1">
            <a:off x="285720" y="4282609"/>
            <a:ext cx="70723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агражден медалями: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1.За боевые заслуги.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Воину-интернационалисту от благодарного афганского народа от15.05.1988г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От Минобороны за № 900.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4.Юбилейная медаль с 25-летием вывода войск из Афганистана от 17.12.2013г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sus1\AppData\Local\Microsoft\Windows\Temporary Internet Files\Content.Word\с коллегами по работе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857231"/>
            <a:ext cx="3071834" cy="4143405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sus1\AppData\Local\Microsoft\Windows\Temporary Internet Files\Content.Word\6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0105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sus1\AppData\Local\Microsoft\Windows\Temporary Internet Files\Content.Word\6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850112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642910" y="243937"/>
            <a:ext cx="75009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«Афганец» напечатанная в Саянах (1989, июнь),  В.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Хартаев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sus1\AppData\Local\Microsoft\Windows\Temporary Internet Files\Content.Word\6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58082">
            <a:off x="162942" y="726678"/>
            <a:ext cx="2460167" cy="340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sus1\AppData\Local\Microsoft\Windows\Temporary Internet Files\Content.Word\6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86945">
            <a:off x="6454667" y="587136"/>
            <a:ext cx="2435136" cy="313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sus1\AppData\Local\Microsoft\Windows\Temporary Internet Files\Content.Word\6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9" y="428605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1\AppData\Local\Microsoft\Windows\Temporary Internet Files\Content.Word\65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7" y="3857628"/>
            <a:ext cx="185738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216" y="928670"/>
            <a:ext cx="3807981" cy="458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714612" y="5857892"/>
            <a:ext cx="3736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 год , город Улан-Удэ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85729"/>
            <a:ext cx="4643469" cy="342902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Объект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143248"/>
            <a:ext cx="4714908" cy="34290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1810"/>
            <a:ext cx="3857652" cy="357190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285729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31 лет назад завершилась кровопролитная Афганская война. Утром 15 февраля 1989 года, командующий 40-й армией генерал – лейтенант Борис Громов последним из ограниченного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контингента советских войск перешел мост через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Аму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–Дарью, разделявшую СССР и Афганистан.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93436_e1dc1c56_orig-752x44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977378"/>
            <a:ext cx="4249612" cy="366633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1" y="357166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«Поход» ограниченного конфликта войск в Афганистан продлился почти 9 лет и 2 месяца.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800 тысяч офицеров и солдат прошли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через пекло, песок, боль утрат, болезни, ранения и возвращения.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2" cstate="screen"/>
          <a:srcRect r="3606"/>
          <a:stretch>
            <a:fillRect/>
          </a:stretch>
        </p:blipFill>
        <p:spPr>
          <a:xfrm>
            <a:off x="4114058" y="2840319"/>
            <a:ext cx="4815659" cy="328113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_a9df2_79d8263c_XX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4399" y="2928934"/>
            <a:ext cx="3784659" cy="319536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Вся страна ликовала, видя и слыша трансляцию выхода наших войск по большому «Мосту Дружбы» через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Аму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–Дарью.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9902"/>
          <a:stretch>
            <a:fillRect/>
          </a:stretch>
        </p:blipFill>
        <p:spPr bwMode="auto">
          <a:xfrm>
            <a:off x="714348" y="1911748"/>
            <a:ext cx="7786742" cy="437477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0"/>
            <a:ext cx="8572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15 февраля  - Днем памяти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войнов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–интернационалистов, исполнявших служебный долг за пределами Отечества.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1\Videos\Desktop\0bda9e36afc949a1a7421cf10a0a01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733" y="1571612"/>
            <a:ext cx="9169734" cy="5286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1"/>
            <a:ext cx="85011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Афганская война (1979—1989) - </a:t>
            </a:r>
            <a:r>
              <a:rPr lang="ru-RU" sz="28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военный конфликт на территории демократической республики Афганистан правительственных сил Афганистана и Ограниченного контингента советских войск, с одной стороны, и многочисленных вооружённых формирований афганских моджахедов («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душманов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»), пользующихся политической, финансовой, материальной и военной поддержкой ведущих государств НАТО и исламского мира, с другой стороны.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468872168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1670" y="3643314"/>
            <a:ext cx="4170231" cy="302562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772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62169"/>
            <a:ext cx="4143404" cy="3181541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715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В составе ОКСВ (ограниченного  контингента Советских войск)  были  и наши земляки.  Из нашей Бурятии ушли 2400 человек, в данное время живых остались 616 . При выполнения боевого задания 24 война пали  смертью  храбрых, 34 ранено и двое пропали без вести.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3666" y="3143248"/>
            <a:ext cx="36693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28604"/>
            <a:ext cx="85725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Войны –интернационалисты, прошедшие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Афган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живут и работают среди нас.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Мальчишки, волею судьбы, оказавшиеся  вдали от Родины, показали  всем, что они как и во всей истории России, достойные и верные сыны, надежные защитники её интересов. Из нашего района приняли участие 18 человек. Среди них и наш земляк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Нимаев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Роберт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Дагбаевич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3286124"/>
            <a:ext cx="593418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Летят года, стирая грани,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 тем, что было, тем, что есть…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тех, кто воевал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Афгане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«Долг», «доблесть», «мужество» и «честь»-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Отныне есть не просто звуки,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просто громких слов набор…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 сердца громче стуки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выживших наперекор…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sus1\AppData\Local\Microsoft\Windows\Temporary Internet Files\Content.Word\Нимаев Роберт Дагбаевич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214422"/>
            <a:ext cx="3357586" cy="428628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471490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Родился 17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марта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1961г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селе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Хулыр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Тункинского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После окончания школы поступил в  сельхозтехникум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им.Ербанова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агронома. После завершения учебы работал в родном селе в колхозе имени Ленина, сначала трактористом, потом заведующим молочно-товарной фермой, затем заведующим складом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с.Зун-Мурино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После распада колхоза работал в бригаде строителей, строил дома. Сейчас  живет и работает лесником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горлесхозе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г.Улан-Удэ.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576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Герой войны в Афганистане Роберт Нимаев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30-летию вывода войск из  Афганистана  (1979-1989)</dc:title>
  <dc:creator>Asus1</dc:creator>
  <cp:lastModifiedBy>Asus</cp:lastModifiedBy>
  <cp:revision>12</cp:revision>
  <dcterms:created xsi:type="dcterms:W3CDTF">2019-02-23T04:58:52Z</dcterms:created>
  <dcterms:modified xsi:type="dcterms:W3CDTF">2023-04-07T16:53:33Z</dcterms:modified>
</cp:coreProperties>
</file>