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60" r:id="rId3"/>
    <p:sldId id="273" r:id="rId4"/>
    <p:sldId id="264" r:id="rId5"/>
    <p:sldId id="265" r:id="rId6"/>
    <p:sldId id="268" r:id="rId7"/>
    <p:sldId id="269" r:id="rId8"/>
    <p:sldId id="270" r:id="rId9"/>
    <p:sldId id="271" r:id="rId10"/>
    <p:sldId id="272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1AEB392-3421-43D9-9241-82918B4E227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35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80BCB4B-0E1C-4764-9691-A53E8312E51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31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3AD14C5-F997-4165-A849-1D66CCF221C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35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0CE821-0461-4782-8F9F-2A489789DD19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052B58-41F5-4D8E-9CA1-FF2B813858B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«Мир  в семье»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83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Что же такое СЧАСТЛИВАЯ СЕМЬЯ?</a:t>
            </a:r>
          </a:p>
        </p:txBody>
      </p:sp>
      <p:pic>
        <p:nvPicPr>
          <p:cNvPr id="13926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4536504" cy="340237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27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0688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		</a:t>
            </a:r>
            <a:r>
              <a:rPr lang="ru-RU" sz="2400"/>
              <a:t>Счастье в семье зависит от взаимного понимания. Кто же не хочет быть счастливым. Это “Солнышко” внутри нас. И у него много значений. С латинского оно означает “Фортуна”, С французского – “шанс”, с английского – “удача”. А по-русски? “С” - “хороший”, часть – доля. Значит, хорошая доля. Пусть у всех нас  доля будет хорошей.</a:t>
            </a:r>
          </a:p>
        </p:txBody>
      </p:sp>
    </p:spTree>
    <p:extLst>
      <p:ext uri="{BB962C8B-B14F-4D97-AF65-F5344CB8AC3E}">
        <p14:creationId xmlns:p14="http://schemas.microsoft.com/office/powerpoint/2010/main" val="392272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392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392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9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9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9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0" grpId="0"/>
      <p:bldP spid="1392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9" name="Picture 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575" y="1242739"/>
            <a:ext cx="4286849" cy="391532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-122834" y="431800"/>
            <a:ext cx="915154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B0F0"/>
                </a:solidFill>
                <a:latin typeface="+mj-lt"/>
              </a:rPr>
              <a:t>Желаю, чтобы вам всем было тепло и уютно</a:t>
            </a:r>
          </a:p>
          <a:p>
            <a:pPr algn="ctr"/>
            <a:r>
              <a:rPr lang="ru-RU" sz="3600" b="1" dirty="0">
                <a:solidFill>
                  <a:srgbClr val="00B0F0"/>
                </a:solidFill>
                <a:latin typeface="+mj-lt"/>
              </a:rPr>
              <a:t> в своих   С Е М Ь Я </a:t>
            </a:r>
            <a:r>
              <a:rPr lang="ru-RU" sz="3600" b="1" dirty="0" smtClean="0">
                <a:solidFill>
                  <a:srgbClr val="00B0F0"/>
                </a:solidFill>
                <a:latin typeface="+mj-lt"/>
              </a:rPr>
              <a:t>Х.</a:t>
            </a:r>
            <a:endParaRPr lang="ru-RU" sz="3600" dirty="0">
              <a:solidFill>
                <a:srgbClr val="00B0F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540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9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129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Вся семья вместе, и душа на месте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/>
              <a:t>что и клад, когда в семье </a:t>
            </a:r>
            <a:r>
              <a:rPr lang="ru-RU" dirty="0" smtClean="0"/>
              <a:t>лад.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424" y="1554163"/>
            <a:ext cx="4207552" cy="4525962"/>
          </a:xfrm>
        </p:spPr>
      </p:pic>
    </p:spTree>
    <p:extLst>
      <p:ext uri="{BB962C8B-B14F-4D97-AF65-F5344CB8AC3E}">
        <p14:creationId xmlns:p14="http://schemas.microsoft.com/office/powerpoint/2010/main" val="216157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Ситуации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/>
              <a:t>— Ваша дочь сделала модную стрижку, обрезав косу. Ваша реакция?</a:t>
            </a:r>
            <a:endParaRPr lang="ru-RU" dirty="0"/>
          </a:p>
          <a:p>
            <a:r>
              <a:rPr lang="ru-RU" i="1" dirty="0"/>
              <a:t>—</a:t>
            </a:r>
            <a:r>
              <a:rPr lang="ru-RU" dirty="0"/>
              <a:t> </a:t>
            </a:r>
            <a:r>
              <a:rPr lang="ru-RU" i="1" dirty="0"/>
              <a:t>Ребенок привел домой </a:t>
            </a:r>
            <a:r>
              <a:rPr lang="ru-RU" i="1" dirty="0" smtClean="0"/>
              <a:t>бродячую </a:t>
            </a:r>
            <a:r>
              <a:rPr lang="ru-RU" i="1" dirty="0"/>
              <a:t>собаку. Ваши действия?</a:t>
            </a:r>
            <a:endParaRPr lang="ru-RU" dirty="0"/>
          </a:p>
          <a:p>
            <a:r>
              <a:rPr lang="ru-RU" i="1" dirty="0"/>
              <a:t>—</a:t>
            </a:r>
            <a:r>
              <a:rPr lang="ru-RU" dirty="0"/>
              <a:t> </a:t>
            </a:r>
            <a:r>
              <a:rPr lang="ru-RU" i="1" dirty="0"/>
              <a:t>Вашей дочери предложили работу за границей в каче­стве </a:t>
            </a:r>
            <a:r>
              <a:rPr lang="ru-RU" i="1" dirty="0" smtClean="0"/>
              <a:t>модели</a:t>
            </a:r>
            <a:r>
              <a:rPr lang="ru-RU" i="1" dirty="0"/>
              <a:t>?  </a:t>
            </a:r>
            <a:r>
              <a:rPr lang="ru-RU" i="1" dirty="0" smtClean="0"/>
              <a:t>Как </a:t>
            </a:r>
            <a:r>
              <a:rPr lang="ru-RU" i="1" dirty="0"/>
              <a:t>вы </a:t>
            </a:r>
            <a:r>
              <a:rPr lang="ru-RU" i="1" dirty="0" smtClean="0"/>
              <a:t>отреагируете</a:t>
            </a:r>
            <a:r>
              <a:rPr lang="ru-RU" i="1" dirty="0"/>
              <a:t>?</a:t>
            </a:r>
            <a:endParaRPr lang="ru-RU" dirty="0"/>
          </a:p>
          <a:p>
            <a:r>
              <a:rPr lang="ru-RU" i="1" dirty="0"/>
              <a:t>—</a:t>
            </a:r>
            <a:r>
              <a:rPr lang="ru-RU" dirty="0"/>
              <a:t> </a:t>
            </a:r>
            <a:r>
              <a:rPr lang="ru-RU" i="1" dirty="0"/>
              <a:t>Ваш сын полюбил </a:t>
            </a:r>
            <a:r>
              <a:rPr lang="ru-RU" i="1" dirty="0" smtClean="0"/>
              <a:t>девушку </a:t>
            </a:r>
            <a:r>
              <a:rPr lang="ru-RU" i="1" dirty="0"/>
              <a:t>и решил жениться. Что вы ему посоветуете?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25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i="1" dirty="0"/>
              <a:t>Семья - это мир, где царят любовь, преданность и самопожертвование.</a:t>
            </a:r>
            <a:r>
              <a:rPr lang="ru-RU" sz="1200" dirty="0"/>
              <a:t> </a:t>
            </a:r>
          </a:p>
        </p:txBody>
      </p:sp>
      <p:pic>
        <p:nvPicPr>
          <p:cNvPr id="8198" name="Picture 6" descr="822d2b27d854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512" y="1693069"/>
            <a:ext cx="5667375" cy="4248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205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/>
              <a:t>Это радость и печали, которые одни на всех, привычки и традиции.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pic>
        <p:nvPicPr>
          <p:cNvPr id="14343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916832"/>
            <a:ext cx="3240007" cy="432000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990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Покровители </a:t>
            </a:r>
            <a:r>
              <a:rPr lang="ru-RU" sz="3600" b="1" dirty="0" smtClean="0"/>
              <a:t>семьи </a:t>
            </a:r>
            <a:r>
              <a:rPr lang="ru-RU" sz="3600" b="1" dirty="0"/>
              <a:t>– святые угодники Пётр и </a:t>
            </a:r>
            <a:r>
              <a:rPr lang="ru-RU" sz="3600" b="1" dirty="0" err="1"/>
              <a:t>Феврония</a:t>
            </a:r>
            <a:r>
              <a:rPr lang="ru-RU" sz="3600" b="1" dirty="0"/>
              <a:t> Муромские.</a:t>
            </a:r>
          </a:p>
        </p:txBody>
      </p:sp>
      <p:pic>
        <p:nvPicPr>
          <p:cNvPr id="21515" name="Picture 11" descr="0_1d2d3_f18668be_X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630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Adobe Garamond Pro Bold" pitchFamily="18" charset="0"/>
              </a:rPr>
              <a:t>Что такое семья?</a:t>
            </a:r>
          </a:p>
        </p:txBody>
      </p:sp>
      <p:pic>
        <p:nvPicPr>
          <p:cNvPr id="126984" name="Picture 8" descr="3-195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56" y="1600200"/>
            <a:ext cx="3214688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6985" name="Picture 9" descr="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00" y="1600200"/>
            <a:ext cx="2032199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6983" name="Rectangle 7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10C4EE"/>
                </a:solidFill>
              </a:rPr>
              <a:t>	</a:t>
            </a:r>
            <a:r>
              <a:rPr lang="ru-RU" sz="2800" dirty="0"/>
              <a:t>Слово, понятное всем, как “хлеб” и “вода”. Оно с первых мгновений жизни рядом с каждым из нас. Семья – это дом, папа и мама, близкие люди. Это общие заботы, радости и дела. Это любовь и счастье.</a:t>
            </a:r>
          </a:p>
        </p:txBody>
      </p:sp>
    </p:spTree>
    <p:extLst>
      <p:ext uri="{BB962C8B-B14F-4D97-AF65-F5344CB8AC3E}">
        <p14:creationId xmlns:p14="http://schemas.microsoft.com/office/powerpoint/2010/main" val="192971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5" name="Picture 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42900"/>
            <a:ext cx="7620000" cy="571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1095375" y="639763"/>
            <a:ext cx="6716713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i="1" dirty="0"/>
              <a:t>Семья - это мы. Семья - это я.</a:t>
            </a:r>
            <a:br>
              <a:rPr lang="ru-RU" sz="2800" b="1" i="1" dirty="0"/>
            </a:br>
            <a:r>
              <a:rPr lang="ru-RU" sz="2800" b="1" i="1" dirty="0"/>
              <a:t>Семья - это папа и мама моя, </a:t>
            </a:r>
            <a:br>
              <a:rPr lang="ru-RU" sz="2800" b="1" i="1" dirty="0"/>
            </a:br>
            <a:r>
              <a:rPr lang="ru-RU" sz="2800" b="1" i="1" dirty="0"/>
              <a:t>Семья - это Владик, братишка родной,</a:t>
            </a:r>
            <a:br>
              <a:rPr lang="ru-RU" sz="2800" b="1" i="1" dirty="0"/>
            </a:br>
            <a:r>
              <a:rPr lang="ru-RU" sz="2800" b="1" i="1" dirty="0"/>
              <a:t>Семья - это котик пушистенький мой.</a:t>
            </a:r>
            <a:br>
              <a:rPr lang="ru-RU" sz="2800" b="1" i="1" dirty="0"/>
            </a:br>
            <a:r>
              <a:rPr lang="ru-RU" sz="2800" b="1" i="1" dirty="0"/>
              <a:t>Семья - это бабушки две дорогие, </a:t>
            </a:r>
            <a:br>
              <a:rPr lang="ru-RU" sz="2800" b="1" i="1" dirty="0"/>
            </a:br>
            <a:r>
              <a:rPr lang="ru-RU" sz="2800" b="1" i="1" dirty="0"/>
              <a:t>Семья - и сестренки мои озорные.</a:t>
            </a:r>
            <a:br>
              <a:rPr lang="ru-RU" sz="2800" b="1" i="1" dirty="0"/>
            </a:br>
            <a:r>
              <a:rPr lang="ru-RU" sz="2800" b="1" i="1" dirty="0"/>
              <a:t>Семья - это крестная, тети и дяди, </a:t>
            </a:r>
            <a:br>
              <a:rPr lang="ru-RU" sz="2800" b="1" i="1" dirty="0"/>
            </a:br>
            <a:r>
              <a:rPr lang="ru-RU" sz="2800" b="1" i="1" dirty="0"/>
              <a:t>Семья - это елка в красивом наряде.</a:t>
            </a:r>
            <a:br>
              <a:rPr lang="ru-RU" sz="2800" b="1" i="1" dirty="0"/>
            </a:br>
            <a:r>
              <a:rPr lang="ru-RU" sz="2800" b="1" i="1" dirty="0"/>
              <a:t>Семья - это праздник за круглым столом,</a:t>
            </a:r>
            <a:br>
              <a:rPr lang="ru-RU" sz="2800" b="1" i="1" dirty="0"/>
            </a:br>
            <a:r>
              <a:rPr lang="ru-RU" sz="2800" b="1" i="1" dirty="0"/>
              <a:t>Семья - это счастье, семья - это дом, </a:t>
            </a:r>
            <a:br>
              <a:rPr lang="ru-RU" sz="2800" b="1" i="1" dirty="0"/>
            </a:br>
            <a:r>
              <a:rPr lang="ru-RU" sz="2800" b="1" i="1" dirty="0"/>
              <a:t>Где любят и ждут, и не помнят о злом.</a:t>
            </a:r>
            <a:r>
              <a:rPr lang="ru-RU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038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21" name="Picture 5" descr="0_f041_f817a6ed_XL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3771"/>
            <a:ext cx="8229600" cy="549325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0" y="476250"/>
            <a:ext cx="903605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 i="1" dirty="0"/>
              <a:t>Что такое ДОМ? Это тепло </a:t>
            </a:r>
          </a:p>
          <a:p>
            <a:pPr algn="ctr"/>
            <a:r>
              <a:rPr lang="ru-RU" sz="4000" b="1" i="1" dirty="0"/>
              <a:t>семейного очага, </a:t>
            </a:r>
          </a:p>
          <a:p>
            <a:pPr algn="ctr"/>
            <a:r>
              <a:rPr lang="ru-RU" sz="4000" b="1" i="1" dirty="0"/>
              <a:t>ласковые мамины руки, </a:t>
            </a:r>
          </a:p>
          <a:p>
            <a:pPr algn="ctr"/>
            <a:r>
              <a:rPr lang="ru-RU" sz="4000" b="1" i="1" dirty="0"/>
              <a:t>дружеская улыбка</a:t>
            </a:r>
          </a:p>
          <a:p>
            <a:pPr algn="ctr"/>
            <a:r>
              <a:rPr lang="ru-RU" sz="4000" b="1" i="1" dirty="0"/>
              <a:t> и радость взаимопонимания.</a:t>
            </a:r>
          </a:p>
        </p:txBody>
      </p:sp>
    </p:spTree>
    <p:extLst>
      <p:ext uri="{BB962C8B-B14F-4D97-AF65-F5344CB8AC3E}">
        <p14:creationId xmlns:p14="http://schemas.microsoft.com/office/powerpoint/2010/main" val="370298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3000" fill="hold"/>
                                        <p:tgtEl>
                                          <p:spTgt spid="137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3000" fill="hold"/>
                                        <p:tgtEl>
                                          <p:spTgt spid="137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33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3000" fill="hold"/>
                                        <p:tgtEl>
                                          <p:spTgt spid="137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137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33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3000" fill="hold"/>
                                        <p:tgtEl>
                                          <p:spTgt spid="137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3000" fill="hold"/>
                                        <p:tgtEl>
                                          <p:spTgt spid="137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33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3000" fill="hold"/>
                                        <p:tgtEl>
                                          <p:spTgt spid="137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3000" fill="hold"/>
                                        <p:tgtEl>
                                          <p:spTgt spid="137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33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3000" fill="hold"/>
                                        <p:tgtEl>
                                          <p:spTgt spid="137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3000" fill="hold"/>
                                        <p:tgtEl>
                                          <p:spTgt spid="137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165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Родительское собрание </vt:lpstr>
      <vt:lpstr>Вся семья вместе, и душа на месте. На что и клад, когда в семье лад.</vt:lpstr>
      <vt:lpstr>Ситуации</vt:lpstr>
      <vt:lpstr>Семья - это мир, где царят любовь, преданность и самопожертвование. </vt:lpstr>
      <vt:lpstr>Это радость и печали, которые одни на всех, привычки и традиции. </vt:lpstr>
      <vt:lpstr>Покровители семьи – святые угодники Пётр и Феврония Муромские.</vt:lpstr>
      <vt:lpstr>Что такое семья?</vt:lpstr>
      <vt:lpstr>Презентация PowerPoint</vt:lpstr>
      <vt:lpstr>Презентация PowerPoint</vt:lpstr>
      <vt:lpstr>Что же такое СЧАСТЛИВАЯ СЕМЬЯ?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BEST</dc:creator>
  <cp:lastModifiedBy>BEST</cp:lastModifiedBy>
  <cp:revision>7</cp:revision>
  <dcterms:created xsi:type="dcterms:W3CDTF">2012-11-29T10:57:18Z</dcterms:created>
  <dcterms:modified xsi:type="dcterms:W3CDTF">2023-04-07T17:08:29Z</dcterms:modified>
</cp:coreProperties>
</file>