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officedocument.drawingml.diagramData+xml" PartName="/ppt/diagrams/data4.xml"/>
  <Override ContentType="application/vnd.openxmlformats-officedocument.drawingml.diagramLayout+xml" PartName="/ppt/diagrams/layout4.xml"/>
  <Override ContentType="application/vnd.openxmlformats-officedocument.drawingml.diagramStyle+xml" PartName="/ppt/diagrams/quickStyle4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openxmlformats-officedocument.drawingml.diagramData+xml" PartName="/ppt/diagrams/data5.xml"/>
  <Override ContentType="application/vnd.openxmlformats-officedocument.drawingml.diagramLayout+xml" PartName="/ppt/diagrams/layout5.xml"/>
  <Override ContentType="application/vnd.openxmlformats-officedocument.drawingml.diagramStyle+xml" PartName="/ppt/diagrams/quickStyle5.xml"/>
  <Override ContentType="application/vnd.openxmlformats-officedocument.drawingml.diagramColors+xml" PartName="/ppt/diagrams/colors5.xml"/>
  <Override ContentType="application/vnd.ms-office.drawingml.diagramDrawing+xml" PartName="/ppt/diagrams/drawing5.xml"/>
  <Override ContentType="application/vnd.openxmlformats-officedocument.drawingml.diagramData+xml" PartName="/ppt/diagrams/data6.xml"/>
  <Override ContentType="application/vnd.openxmlformats-officedocument.drawingml.diagramLayout+xml" PartName="/ppt/diagrams/layout6.xml"/>
  <Override ContentType="application/vnd.openxmlformats-officedocument.drawingml.diagramStyle+xml" PartName="/ppt/diagrams/quickStyle6.xml"/>
  <Override ContentType="application/vnd.openxmlformats-officedocument.drawingml.diagramColors+xml" PartName="/ppt/diagrams/colors6.xml"/>
  <Override ContentType="application/vnd.ms-office.drawingml.diagramDrawing+xml" PartName="/ppt/diagrams/drawing6.xml"/>
  <Override ContentType="application/vnd.openxmlformats-officedocument.drawingml.diagramData+xml" PartName="/ppt/diagrams/data7.xml"/>
  <Override ContentType="application/vnd.openxmlformats-officedocument.drawingml.diagramLayout+xml" PartName="/ppt/diagrams/layout7.xml"/>
  <Override ContentType="application/vnd.openxmlformats-officedocument.drawingml.diagramStyle+xml" PartName="/ppt/diagrams/quickStyle7.xml"/>
  <Override ContentType="application/vnd.openxmlformats-officedocument.drawingml.diagramColors+xml" PartName="/ppt/diagrams/colors7.xml"/>
  <Override ContentType="application/vnd.ms-office.drawingml.diagramDrawing+xml" PartName="/ppt/diagrams/drawing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68DAF2-5100-44DA-9EAE-BD6697792079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3FCBC34-DD4F-48E2-939F-8BBB06190E2D}">
      <dgm:prSet custT="1"/>
      <dgm:spPr/>
      <dgm:t>
        <a:bodyPr/>
        <a:lstStyle/>
        <a:p>
          <a:pPr rtl="0"/>
          <a:r>
            <a: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Мать-и-мачеха</a:t>
          </a:r>
          <a:r>
            <a:rPr lang="ru-RU" sz="1700" dirty="0" smtClean="0"/>
            <a:t/>
          </a:r>
          <a:br>
            <a:rPr lang="ru-RU" sz="1700" dirty="0" smtClean="0"/>
          </a:br>
          <a:r>
            <a:rPr lang="ru-RU" sz="1700" dirty="0" smtClean="0"/>
            <a:t/>
          </a:r>
          <a:br>
            <a:rPr lang="ru-RU" sz="1700" dirty="0" smtClean="0"/>
          </a:br>
          <a:r>
            <a:rPr lang="ru-RU" sz="1700" dirty="0" smtClean="0"/>
            <a:t>Мать-и-мачехи цветки </a:t>
          </a:r>
          <a:br>
            <a:rPr lang="ru-RU" sz="1700" dirty="0" smtClean="0"/>
          </a:br>
          <a:r>
            <a:rPr lang="ru-RU" sz="1700" dirty="0" smtClean="0"/>
            <a:t>Словно солнца огоньки</a:t>
          </a:r>
          <a:br>
            <a:rPr lang="ru-RU" sz="1700" dirty="0" smtClean="0"/>
          </a:br>
          <a:r>
            <a:rPr lang="ru-RU" sz="1700" dirty="0" smtClean="0"/>
            <a:t>На </a:t>
          </a:r>
          <a:r>
            <a:rPr lang="ru-RU" sz="1700" dirty="0" err="1" smtClean="0"/>
            <a:t>пригорочке</a:t>
          </a:r>
          <a:r>
            <a:rPr lang="ru-RU" sz="1700" dirty="0" smtClean="0"/>
            <a:t> растут,</a:t>
          </a:r>
          <a:br>
            <a:rPr lang="ru-RU" sz="1700" dirty="0" smtClean="0"/>
          </a:br>
          <a:r>
            <a:rPr lang="ru-RU" sz="1700" dirty="0" smtClean="0"/>
            <a:t>Прям из снега - и цветут!</a:t>
          </a:r>
          <a:endParaRPr lang="ru-RU" sz="1700" dirty="0"/>
        </a:p>
      </dgm:t>
    </dgm:pt>
    <dgm:pt modelId="{D709A407-9D7D-4499-ABBE-6464B01D21C4}" type="parTrans" cxnId="{EE452E69-68CC-4706-BD92-E5E91407E152}">
      <dgm:prSet/>
      <dgm:spPr/>
      <dgm:t>
        <a:bodyPr/>
        <a:lstStyle/>
        <a:p>
          <a:endParaRPr lang="ru-RU"/>
        </a:p>
      </dgm:t>
    </dgm:pt>
    <dgm:pt modelId="{4DAD59CE-7EF8-494A-B927-7C74C5D8B9C8}" type="sibTrans" cxnId="{EE452E69-68CC-4706-BD92-E5E91407E152}">
      <dgm:prSet/>
      <dgm:spPr/>
      <dgm:t>
        <a:bodyPr/>
        <a:lstStyle/>
        <a:p>
          <a:endParaRPr lang="ru-RU"/>
        </a:p>
      </dgm:t>
    </dgm:pt>
    <dgm:pt modelId="{2D96CC45-AA5E-45B3-9767-3FE58AE6F46F}" type="pres">
      <dgm:prSet presAssocID="{1D68DAF2-5100-44DA-9EAE-BD669779207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D6C0AF-9A31-44F6-9813-FF17E9106AA4}" type="pres">
      <dgm:prSet presAssocID="{03FCBC34-DD4F-48E2-939F-8BBB06190E2D}" presName="circ1TxSh" presStyleLbl="vennNode1" presStyleIdx="0" presStyleCnt="1" custScaleX="177555" custScaleY="100000" custLinFactNeighborX="-90500" custLinFactNeighborY="-3909"/>
      <dgm:spPr/>
      <dgm:t>
        <a:bodyPr/>
        <a:lstStyle/>
        <a:p>
          <a:endParaRPr lang="ru-RU"/>
        </a:p>
      </dgm:t>
    </dgm:pt>
  </dgm:ptLst>
  <dgm:cxnLst>
    <dgm:cxn modelId="{EE452E69-68CC-4706-BD92-E5E91407E152}" srcId="{1D68DAF2-5100-44DA-9EAE-BD6697792079}" destId="{03FCBC34-DD4F-48E2-939F-8BBB06190E2D}" srcOrd="0" destOrd="0" parTransId="{D709A407-9D7D-4499-ABBE-6464B01D21C4}" sibTransId="{4DAD59CE-7EF8-494A-B927-7C74C5D8B9C8}"/>
    <dgm:cxn modelId="{838CE393-FE4C-447D-9D34-8E8BE20F0F62}" type="presOf" srcId="{03FCBC34-DD4F-48E2-939F-8BBB06190E2D}" destId="{90D6C0AF-9A31-44F6-9813-FF17E9106AA4}" srcOrd="0" destOrd="0" presId="urn:microsoft.com/office/officeart/2005/8/layout/venn1"/>
    <dgm:cxn modelId="{942A4BB3-481D-4814-803B-F9290EAAB61F}" type="presOf" srcId="{1D68DAF2-5100-44DA-9EAE-BD6697792079}" destId="{2D96CC45-AA5E-45B3-9767-3FE58AE6F46F}" srcOrd="0" destOrd="0" presId="urn:microsoft.com/office/officeart/2005/8/layout/venn1"/>
    <dgm:cxn modelId="{F4271B7E-D8E4-44C2-82A8-D24BE3C10F15}" type="presParOf" srcId="{2D96CC45-AA5E-45B3-9767-3FE58AE6F46F}" destId="{90D6C0AF-9A31-44F6-9813-FF17E9106AA4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879AA6-FC54-4146-81DC-424E979C524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8AE9B8-23F5-48D7-B2A9-2BC626B82FD0}">
      <dgm:prSet custT="1"/>
      <dgm:spPr/>
      <dgm:t>
        <a:bodyPr/>
        <a:lstStyle/>
        <a:p>
          <a:pPr rtl="0"/>
          <a:r>
            <a: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Крокус</a:t>
          </a:r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200" dirty="0" smtClean="0"/>
            <a:t/>
          </a:r>
          <a:br>
            <a:rPr lang="ru-RU" sz="3200" dirty="0" smtClean="0"/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Жёлтый, белый, голубой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земле растут пустой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 весны есть фокусы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Распустились ….( крокусы)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24DB11-256C-4180-BBD8-30C9FB548450}" type="parTrans" cxnId="{19A5466C-D3AA-40FA-8E38-0B10A4987EE3}">
      <dgm:prSet/>
      <dgm:spPr/>
      <dgm:t>
        <a:bodyPr/>
        <a:lstStyle/>
        <a:p>
          <a:endParaRPr lang="ru-RU"/>
        </a:p>
      </dgm:t>
    </dgm:pt>
    <dgm:pt modelId="{984623F3-7A7F-48DF-907F-575808A2F679}" type="sibTrans" cxnId="{19A5466C-D3AA-40FA-8E38-0B10A4987EE3}">
      <dgm:prSet/>
      <dgm:spPr/>
      <dgm:t>
        <a:bodyPr/>
        <a:lstStyle/>
        <a:p>
          <a:endParaRPr lang="ru-RU"/>
        </a:p>
      </dgm:t>
    </dgm:pt>
    <dgm:pt modelId="{E3188C9C-1D5E-4B55-90D1-59ED75407F93}" type="pres">
      <dgm:prSet presAssocID="{01879AA6-FC54-4146-81DC-424E979C524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4901EC-C067-4F9A-A0E7-30ACEF6E9969}" type="pres">
      <dgm:prSet presAssocID="{268AE9B8-23F5-48D7-B2A9-2BC626B82FD0}" presName="circ1TxSh" presStyleLbl="vennNode1" presStyleIdx="0" presStyleCnt="1" custScaleX="254346" custLinFactNeighborX="-12300" custLinFactNeighborY="-20620"/>
      <dgm:spPr/>
      <dgm:t>
        <a:bodyPr/>
        <a:lstStyle/>
        <a:p>
          <a:endParaRPr lang="ru-RU"/>
        </a:p>
      </dgm:t>
    </dgm:pt>
  </dgm:ptLst>
  <dgm:cxnLst>
    <dgm:cxn modelId="{4593E763-DFD8-4D18-B6F6-9F4041A22832}" type="presOf" srcId="{268AE9B8-23F5-48D7-B2A9-2BC626B82FD0}" destId="{074901EC-C067-4F9A-A0E7-30ACEF6E9969}" srcOrd="0" destOrd="0" presId="urn:microsoft.com/office/officeart/2005/8/layout/venn1"/>
    <dgm:cxn modelId="{19A5466C-D3AA-40FA-8E38-0B10A4987EE3}" srcId="{01879AA6-FC54-4146-81DC-424E979C524A}" destId="{268AE9B8-23F5-48D7-B2A9-2BC626B82FD0}" srcOrd="0" destOrd="0" parTransId="{2C24DB11-256C-4180-BBD8-30C9FB548450}" sibTransId="{984623F3-7A7F-48DF-907F-575808A2F679}"/>
    <dgm:cxn modelId="{39F6ADC6-493A-48F2-B096-AA53537C93A2}" type="presOf" srcId="{01879AA6-FC54-4146-81DC-424E979C524A}" destId="{E3188C9C-1D5E-4B55-90D1-59ED75407F93}" srcOrd="0" destOrd="0" presId="urn:microsoft.com/office/officeart/2005/8/layout/venn1"/>
    <dgm:cxn modelId="{C00F7523-2A32-4BC9-9760-FE843D9E78CB}" type="presParOf" srcId="{E3188C9C-1D5E-4B55-90D1-59ED75407F93}" destId="{074901EC-C067-4F9A-A0E7-30ACEF6E996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A39EAC-AED1-4232-A437-7554E12AFB71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B5F9D92-7B02-4340-95D1-24C82AD7CA8B}">
      <dgm:prSet custT="1"/>
      <dgm:spPr/>
      <dgm:t>
        <a:bodyPr/>
        <a:lstStyle/>
        <a:p>
          <a:pPr rtl="0"/>
          <a:r>
            <a: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Подснежник</a:t>
          </a:r>
          <a:r>
            <a:rPr lang="ru-RU" sz="1600" dirty="0" smtClean="0"/>
            <a:t/>
          </a:r>
          <a:br>
            <a:rPr lang="ru-RU" sz="1600" dirty="0" smtClean="0"/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Прорастает сквозь снежок 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 солнечным  лучам цветок, 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Маленький и нежный 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Беленький …(подснежник)</a:t>
          </a:r>
          <a:r>
            <a:rPr lang="ru-RU" sz="1600" dirty="0" smtClean="0"/>
            <a:t/>
          </a:r>
          <a:br>
            <a:rPr lang="ru-RU" sz="1600" dirty="0" smtClean="0"/>
          </a:br>
          <a:endParaRPr lang="ru-RU" sz="1600" dirty="0"/>
        </a:p>
      </dgm:t>
    </dgm:pt>
    <dgm:pt modelId="{07BF9EF6-9C35-455A-9C5C-91D7445494FB}" type="parTrans" cxnId="{37E368A6-1C53-423D-AB1B-F4E8A2829488}">
      <dgm:prSet/>
      <dgm:spPr/>
      <dgm:t>
        <a:bodyPr/>
        <a:lstStyle/>
        <a:p>
          <a:endParaRPr lang="ru-RU"/>
        </a:p>
      </dgm:t>
    </dgm:pt>
    <dgm:pt modelId="{7E4332F3-9E44-4E6B-AC47-BA517583ED78}" type="sibTrans" cxnId="{37E368A6-1C53-423D-AB1B-F4E8A2829488}">
      <dgm:prSet/>
      <dgm:spPr/>
      <dgm:t>
        <a:bodyPr/>
        <a:lstStyle/>
        <a:p>
          <a:endParaRPr lang="ru-RU"/>
        </a:p>
      </dgm:t>
    </dgm:pt>
    <dgm:pt modelId="{191F6660-9C87-4B49-B178-6BA2A05B6F65}" type="pres">
      <dgm:prSet presAssocID="{61A39EAC-AED1-4232-A437-7554E12AFB7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263D3C-3F27-491C-95D4-E3657C6C4892}" type="pres">
      <dgm:prSet presAssocID="{9B5F9D92-7B02-4340-95D1-24C82AD7CA8B}" presName="circ1TxSh" presStyleLbl="vennNode1" presStyleIdx="0" presStyleCnt="1" custScaleX="292298" custScaleY="99158" custLinFactX="-14791" custLinFactNeighborX="-100000" custLinFactNeighborY="-4633"/>
      <dgm:spPr/>
      <dgm:t>
        <a:bodyPr/>
        <a:lstStyle/>
        <a:p>
          <a:endParaRPr lang="ru-RU"/>
        </a:p>
      </dgm:t>
    </dgm:pt>
  </dgm:ptLst>
  <dgm:cxnLst>
    <dgm:cxn modelId="{8D97320A-A6B1-4F03-86A4-7EF883AB1B93}" type="presOf" srcId="{61A39EAC-AED1-4232-A437-7554E12AFB71}" destId="{191F6660-9C87-4B49-B178-6BA2A05B6F65}" srcOrd="0" destOrd="0" presId="urn:microsoft.com/office/officeart/2005/8/layout/venn1"/>
    <dgm:cxn modelId="{5ED07CC2-B9F9-48DA-8E58-F5BF476F9D44}" type="presOf" srcId="{9B5F9D92-7B02-4340-95D1-24C82AD7CA8B}" destId="{2E263D3C-3F27-491C-95D4-E3657C6C4892}" srcOrd="0" destOrd="0" presId="urn:microsoft.com/office/officeart/2005/8/layout/venn1"/>
    <dgm:cxn modelId="{37E368A6-1C53-423D-AB1B-F4E8A2829488}" srcId="{61A39EAC-AED1-4232-A437-7554E12AFB71}" destId="{9B5F9D92-7B02-4340-95D1-24C82AD7CA8B}" srcOrd="0" destOrd="0" parTransId="{07BF9EF6-9C35-455A-9C5C-91D7445494FB}" sibTransId="{7E4332F3-9E44-4E6B-AC47-BA517583ED78}"/>
    <dgm:cxn modelId="{17E67E94-2B1D-47B2-A32A-DE75C3B9D372}" type="presParOf" srcId="{191F6660-9C87-4B49-B178-6BA2A05B6F65}" destId="{2E263D3C-3F27-491C-95D4-E3657C6C4892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6B8970-42D1-4C85-9297-89AD5DF67A64}" type="doc">
      <dgm:prSet loTypeId="urn:microsoft.com/office/officeart/2005/8/layout/venn1" loCatId="relationship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030042F3-1A93-41E9-A735-039DFC2E3396}">
      <dgm:prSet custT="1"/>
      <dgm:spPr/>
      <dgm:t>
        <a:bodyPr/>
        <a:lstStyle/>
        <a:p>
          <a:pPr rtl="0"/>
          <a:r>
            <a: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Нарциссы</a:t>
          </a:r>
          <a:r>
            <a:rPr lang="ru-RU" sz="2000" dirty="0" smtClean="0"/>
            <a:t/>
          </a:r>
          <a:br>
            <a:rPr lang="ru-RU" sz="2000" dirty="0" smtClean="0"/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Помню в нынешнем году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Расцвели они в саду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Разоделись как актрисы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платье белое...( нарциссы)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497C68-C509-46B2-AFE8-ECC89F974635}" type="parTrans" cxnId="{4ACA9607-1D43-4BA1-A43F-6BB123A7CD53}">
      <dgm:prSet/>
      <dgm:spPr/>
      <dgm:t>
        <a:bodyPr/>
        <a:lstStyle/>
        <a:p>
          <a:endParaRPr lang="ru-RU"/>
        </a:p>
      </dgm:t>
    </dgm:pt>
    <dgm:pt modelId="{80BAAEAA-A7E9-414C-80DA-8385303452E8}" type="sibTrans" cxnId="{4ACA9607-1D43-4BA1-A43F-6BB123A7CD53}">
      <dgm:prSet/>
      <dgm:spPr/>
      <dgm:t>
        <a:bodyPr/>
        <a:lstStyle/>
        <a:p>
          <a:endParaRPr lang="ru-RU"/>
        </a:p>
      </dgm:t>
    </dgm:pt>
    <dgm:pt modelId="{AFA6A74A-E99C-4945-8EBB-E2AFDED24233}" type="pres">
      <dgm:prSet presAssocID="{196B8970-42D1-4C85-9297-89AD5DF67A6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EA1587-DDC3-4420-A797-B207B0BDCA7A}" type="pres">
      <dgm:prSet presAssocID="{030042F3-1A93-41E9-A735-039DFC2E3396}" presName="circ1TxSh" presStyleLbl="vennNode1" presStyleIdx="0" presStyleCnt="1" custScaleX="314980" custLinFactNeighborX="77122" custLinFactNeighborY="-18146"/>
      <dgm:spPr/>
      <dgm:t>
        <a:bodyPr/>
        <a:lstStyle/>
        <a:p>
          <a:endParaRPr lang="ru-RU"/>
        </a:p>
      </dgm:t>
    </dgm:pt>
  </dgm:ptLst>
  <dgm:cxnLst>
    <dgm:cxn modelId="{4ACA9607-1D43-4BA1-A43F-6BB123A7CD53}" srcId="{196B8970-42D1-4C85-9297-89AD5DF67A64}" destId="{030042F3-1A93-41E9-A735-039DFC2E3396}" srcOrd="0" destOrd="0" parTransId="{42497C68-C509-46B2-AFE8-ECC89F974635}" sibTransId="{80BAAEAA-A7E9-414C-80DA-8385303452E8}"/>
    <dgm:cxn modelId="{AEB3E99B-BECF-45CC-9321-6044D693C9CC}" type="presOf" srcId="{030042F3-1A93-41E9-A735-039DFC2E3396}" destId="{CDEA1587-DDC3-4420-A797-B207B0BDCA7A}" srcOrd="0" destOrd="0" presId="urn:microsoft.com/office/officeart/2005/8/layout/venn1"/>
    <dgm:cxn modelId="{13520240-7FA6-496A-82EF-86730DA2B96C}" type="presOf" srcId="{196B8970-42D1-4C85-9297-89AD5DF67A64}" destId="{AFA6A74A-E99C-4945-8EBB-E2AFDED24233}" srcOrd="0" destOrd="0" presId="urn:microsoft.com/office/officeart/2005/8/layout/venn1"/>
    <dgm:cxn modelId="{5C37EF8B-DD2E-4FAB-8412-8B9226E291E2}" type="presParOf" srcId="{AFA6A74A-E99C-4945-8EBB-E2AFDED24233}" destId="{CDEA1587-DDC3-4420-A797-B207B0BDCA7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7BA32A-600E-46FB-BE58-20E4BCBCDBEF}" type="doc">
      <dgm:prSet loTypeId="urn:microsoft.com/office/officeart/2005/8/layout/venn1" loCatId="relationship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8B77E27F-4420-497B-8272-60A194E9CC2B}">
      <dgm:prSet custT="1"/>
      <dgm:spPr/>
      <dgm:t>
        <a:bodyPr/>
        <a:lstStyle/>
        <a:p>
          <a:pPr algn="ctr" rtl="0"/>
          <a:r>
            <a: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Ландыш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Ветерок весёлый, смелый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лес весенний залетел-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Встрепенулся ландыш белый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тихонько зазвенел…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D09305-D836-454B-9699-F058CCBA5898}" type="parTrans" cxnId="{8A2FC1A9-9223-414E-8890-5C83E757B694}">
      <dgm:prSet/>
      <dgm:spPr/>
      <dgm:t>
        <a:bodyPr/>
        <a:lstStyle/>
        <a:p>
          <a:endParaRPr lang="ru-RU"/>
        </a:p>
      </dgm:t>
    </dgm:pt>
    <dgm:pt modelId="{A44F8EFC-2926-48F7-B8B6-395CFC15B1FA}" type="sibTrans" cxnId="{8A2FC1A9-9223-414E-8890-5C83E757B694}">
      <dgm:prSet/>
      <dgm:spPr/>
      <dgm:t>
        <a:bodyPr/>
        <a:lstStyle/>
        <a:p>
          <a:endParaRPr lang="ru-RU"/>
        </a:p>
      </dgm:t>
    </dgm:pt>
    <dgm:pt modelId="{EB64DFBE-E5A8-4CAE-94F8-BF0F4D758BB1}" type="pres">
      <dgm:prSet presAssocID="{927BA32A-600E-46FB-BE58-20E4BCBCDBE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7B6860-2302-42E2-AC06-C6E353A52783}" type="pres">
      <dgm:prSet presAssocID="{8B77E27F-4420-497B-8272-60A194E9CC2B}" presName="circ1TxSh" presStyleLbl="vennNode1" presStyleIdx="0" presStyleCnt="1" custScaleX="260529" custLinFactX="-50705" custLinFactNeighborX="-100000" custLinFactNeighborY="19740"/>
      <dgm:spPr/>
      <dgm:t>
        <a:bodyPr/>
        <a:lstStyle/>
        <a:p>
          <a:endParaRPr lang="ru-RU"/>
        </a:p>
      </dgm:t>
    </dgm:pt>
  </dgm:ptLst>
  <dgm:cxnLst>
    <dgm:cxn modelId="{71AD1655-A358-471D-824E-1BFAEE6EFF66}" type="presOf" srcId="{8B77E27F-4420-497B-8272-60A194E9CC2B}" destId="{507B6860-2302-42E2-AC06-C6E353A52783}" srcOrd="0" destOrd="0" presId="urn:microsoft.com/office/officeart/2005/8/layout/venn1"/>
    <dgm:cxn modelId="{8087EC05-A27E-49CD-89C5-88958E2F8844}" type="presOf" srcId="{927BA32A-600E-46FB-BE58-20E4BCBCDBEF}" destId="{EB64DFBE-E5A8-4CAE-94F8-BF0F4D758BB1}" srcOrd="0" destOrd="0" presId="urn:microsoft.com/office/officeart/2005/8/layout/venn1"/>
    <dgm:cxn modelId="{8A2FC1A9-9223-414E-8890-5C83E757B694}" srcId="{927BA32A-600E-46FB-BE58-20E4BCBCDBEF}" destId="{8B77E27F-4420-497B-8272-60A194E9CC2B}" srcOrd="0" destOrd="0" parTransId="{A7D09305-D836-454B-9699-F058CCBA5898}" sibTransId="{A44F8EFC-2926-48F7-B8B6-395CFC15B1FA}"/>
    <dgm:cxn modelId="{47949BC7-63E4-463D-B55A-55BBD4ACF82D}" type="presParOf" srcId="{EB64DFBE-E5A8-4CAE-94F8-BF0F4D758BB1}" destId="{507B6860-2302-42E2-AC06-C6E353A5278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AA3DCB-1BD2-4D5D-BC48-C18765ABD1F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F305D9-42FA-4FC8-B554-F6B78F415BCA}">
      <dgm:prSet custT="1"/>
      <dgm:spPr/>
      <dgm:t>
        <a:bodyPr/>
        <a:lstStyle/>
        <a:p>
          <a:pPr rtl="0"/>
          <a:r>
            <a: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Тюльпан</a:t>
          </a:r>
          <a:r>
            <a:rPr lang="ru-RU" sz="2000" dirty="0" smtClean="0"/>
            <a:t/>
          </a:r>
          <a:br>
            <a:rPr lang="ru-RU" sz="2000" dirty="0" smtClean="0"/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Лишь пригрело солнце ярко 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Но еще совсем не жарко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Разноцветный сарафан</a:t>
          </a:r>
          <a:b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Одевает наш тюльпан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2973D4-2EF5-4D95-B164-650DF911D8E8}" type="parTrans" cxnId="{5E6E8C01-9C53-45D2-BBE3-07D15EC2363F}">
      <dgm:prSet/>
      <dgm:spPr/>
      <dgm:t>
        <a:bodyPr/>
        <a:lstStyle/>
        <a:p>
          <a:endParaRPr lang="ru-RU"/>
        </a:p>
      </dgm:t>
    </dgm:pt>
    <dgm:pt modelId="{B464E9D8-E14C-42D2-953D-D99229F24397}" type="sibTrans" cxnId="{5E6E8C01-9C53-45D2-BBE3-07D15EC2363F}">
      <dgm:prSet/>
      <dgm:spPr/>
      <dgm:t>
        <a:bodyPr/>
        <a:lstStyle/>
        <a:p>
          <a:endParaRPr lang="ru-RU"/>
        </a:p>
      </dgm:t>
    </dgm:pt>
    <dgm:pt modelId="{F2680AD3-A410-4574-A671-2DF413AD71C2}" type="pres">
      <dgm:prSet presAssocID="{ADAA3DCB-1BD2-4D5D-BC48-C18765ABD1F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739B50-FAC9-4490-AE8B-C9117DCF94E4}" type="pres">
      <dgm:prSet presAssocID="{9CF305D9-42FA-4FC8-B554-F6B78F415BCA}" presName="circ1TxSh" presStyleLbl="vennNode1" presStyleIdx="0" presStyleCnt="1" custScaleX="264090" custLinFactNeighborX="99663" custLinFactNeighborY="-8698"/>
      <dgm:spPr/>
      <dgm:t>
        <a:bodyPr/>
        <a:lstStyle/>
        <a:p>
          <a:endParaRPr lang="ru-RU"/>
        </a:p>
      </dgm:t>
    </dgm:pt>
  </dgm:ptLst>
  <dgm:cxnLst>
    <dgm:cxn modelId="{5E6E8C01-9C53-45D2-BBE3-07D15EC2363F}" srcId="{ADAA3DCB-1BD2-4D5D-BC48-C18765ABD1F1}" destId="{9CF305D9-42FA-4FC8-B554-F6B78F415BCA}" srcOrd="0" destOrd="0" parTransId="{682973D4-2EF5-4D95-B164-650DF911D8E8}" sibTransId="{B464E9D8-E14C-42D2-953D-D99229F24397}"/>
    <dgm:cxn modelId="{1BE4E644-F534-48C4-BC5F-148D84C53134}" type="presOf" srcId="{ADAA3DCB-1BD2-4D5D-BC48-C18765ABD1F1}" destId="{F2680AD3-A410-4574-A671-2DF413AD71C2}" srcOrd="0" destOrd="0" presId="urn:microsoft.com/office/officeart/2005/8/layout/venn1"/>
    <dgm:cxn modelId="{78D1692A-E068-4158-87AB-9772BFD5E656}" type="presOf" srcId="{9CF305D9-42FA-4FC8-B554-F6B78F415BCA}" destId="{5D739B50-FAC9-4490-AE8B-C9117DCF94E4}" srcOrd="0" destOrd="0" presId="urn:microsoft.com/office/officeart/2005/8/layout/venn1"/>
    <dgm:cxn modelId="{92C24333-D37E-4882-B164-7C46AF4A073E}" type="presParOf" srcId="{F2680AD3-A410-4574-A671-2DF413AD71C2}" destId="{5D739B50-FAC9-4490-AE8B-C9117DCF94E4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3BA859E-AB53-4715-9853-C0CA0BF197AC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EB07E5A-D8C4-4045-AF90-6293A653BFF8}">
      <dgm:prSet custT="1"/>
      <dgm:spPr/>
      <dgm:t>
        <a:bodyPr/>
        <a:lstStyle/>
        <a:p>
          <a:pPr rtl="0"/>
          <a:r>
            <a: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Одуванчик</a:t>
          </a:r>
          <a:r>
            <a:rPr lang="ru-RU" sz="2000" dirty="0" smtClean="0"/>
            <a:t/>
          </a:r>
          <a:br>
            <a:rPr lang="ru-RU" sz="2000" dirty="0" smtClean="0"/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Золотой и молодой,</a:t>
          </a:r>
          <a:b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неделю стал седой.</a:t>
          </a:r>
          <a:b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 денёчка через два</a:t>
          </a:r>
          <a:b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Облысела голова.</a:t>
          </a:r>
          <a:b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Спрячу-ка в карманчик</a:t>
          </a:r>
          <a:b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Бывший… (одуванчик)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31B214-002E-4821-8FD6-8B6B98F8DEFC}" type="parTrans" cxnId="{2ECAB074-480C-4A62-9D24-3D209511D79F}">
      <dgm:prSet/>
      <dgm:spPr/>
      <dgm:t>
        <a:bodyPr/>
        <a:lstStyle/>
        <a:p>
          <a:endParaRPr lang="ru-RU"/>
        </a:p>
      </dgm:t>
    </dgm:pt>
    <dgm:pt modelId="{43C03C1A-EF2C-495E-91C7-1240D4D9EE59}" type="sibTrans" cxnId="{2ECAB074-480C-4A62-9D24-3D209511D79F}">
      <dgm:prSet/>
      <dgm:spPr/>
      <dgm:t>
        <a:bodyPr/>
        <a:lstStyle/>
        <a:p>
          <a:endParaRPr lang="ru-RU"/>
        </a:p>
      </dgm:t>
    </dgm:pt>
    <dgm:pt modelId="{9AA28CC7-182E-401A-97E9-921BD2B4D486}" type="pres">
      <dgm:prSet presAssocID="{63BA859E-AB53-4715-9853-C0CA0BF197AC}" presName="compositeShape" presStyleCnt="0">
        <dgm:presLayoutVars>
          <dgm:chMax val="7"/>
          <dgm:dir/>
          <dgm:resizeHandles val="exact"/>
        </dgm:presLayoutVars>
      </dgm:prSet>
      <dgm:spPr/>
    </dgm:pt>
    <dgm:pt modelId="{4D54E3DA-05B0-4014-82EB-C933D055B9AD}" type="pres">
      <dgm:prSet presAssocID="{FEB07E5A-D8C4-4045-AF90-6293A653BFF8}" presName="circ1TxSh" presStyleLbl="vennNode1" presStyleIdx="0" presStyleCnt="1" custScaleX="190803" custLinFactNeighborX="-4526" custLinFactNeighborY="-10953"/>
      <dgm:spPr/>
    </dgm:pt>
  </dgm:ptLst>
  <dgm:cxnLst>
    <dgm:cxn modelId="{2ECAB074-480C-4A62-9D24-3D209511D79F}" srcId="{63BA859E-AB53-4715-9853-C0CA0BF197AC}" destId="{FEB07E5A-D8C4-4045-AF90-6293A653BFF8}" srcOrd="0" destOrd="0" parTransId="{4F31B214-002E-4821-8FD6-8B6B98F8DEFC}" sibTransId="{43C03C1A-EF2C-495E-91C7-1240D4D9EE59}"/>
    <dgm:cxn modelId="{A4342008-9563-4319-8AEF-58FC371F8215}" type="presOf" srcId="{63BA859E-AB53-4715-9853-C0CA0BF197AC}" destId="{9AA28CC7-182E-401A-97E9-921BD2B4D486}" srcOrd="0" destOrd="0" presId="urn:microsoft.com/office/officeart/2005/8/layout/venn1"/>
    <dgm:cxn modelId="{B9D3D1DE-E642-4D3A-8B6F-B54B47DF4A0F}" type="presOf" srcId="{FEB07E5A-D8C4-4045-AF90-6293A653BFF8}" destId="{4D54E3DA-05B0-4014-82EB-C933D055B9AD}" srcOrd="0" destOrd="0" presId="urn:microsoft.com/office/officeart/2005/8/layout/venn1"/>
    <dgm:cxn modelId="{91953486-E658-44FD-8B81-75AF8D0486C2}" type="presParOf" srcId="{9AA28CC7-182E-401A-97E9-921BD2B4D486}" destId="{4D54E3DA-05B0-4014-82EB-C933D055B9AD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D6C0AF-9A31-44F6-9813-FF17E9106AA4}">
      <dsp:nvSpPr>
        <dsp:cNvPr id="0" name=""/>
        <dsp:cNvSpPr/>
      </dsp:nvSpPr>
      <dsp:spPr>
        <a:xfrm>
          <a:off x="285470" y="0"/>
          <a:ext cx="5034683" cy="283556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Мать-и-мачеха</a:t>
          </a:r>
          <a:r>
            <a:rPr lang="ru-RU" sz="1700" kern="1200" dirty="0" smtClean="0"/>
            <a:t/>
          </a:r>
          <a:br>
            <a:rPr lang="ru-RU" sz="1700" kern="1200" dirty="0" smtClean="0"/>
          </a:br>
          <a:r>
            <a:rPr lang="ru-RU" sz="1700" kern="1200" dirty="0" smtClean="0"/>
            <a:t/>
          </a:r>
          <a:br>
            <a:rPr lang="ru-RU" sz="1700" kern="1200" dirty="0" smtClean="0"/>
          </a:br>
          <a:r>
            <a:rPr lang="ru-RU" sz="1700" kern="1200" dirty="0" smtClean="0"/>
            <a:t>Мать-и-мачехи цветки </a:t>
          </a:r>
          <a:br>
            <a:rPr lang="ru-RU" sz="1700" kern="1200" dirty="0" smtClean="0"/>
          </a:br>
          <a:r>
            <a:rPr lang="ru-RU" sz="1700" kern="1200" dirty="0" smtClean="0"/>
            <a:t>Словно солнца огоньки</a:t>
          </a:r>
          <a:br>
            <a:rPr lang="ru-RU" sz="1700" kern="1200" dirty="0" smtClean="0"/>
          </a:br>
          <a:r>
            <a:rPr lang="ru-RU" sz="1700" kern="1200" dirty="0" smtClean="0"/>
            <a:t>На </a:t>
          </a:r>
          <a:r>
            <a:rPr lang="ru-RU" sz="1700" kern="1200" dirty="0" err="1" smtClean="0"/>
            <a:t>пригорочке</a:t>
          </a:r>
          <a:r>
            <a:rPr lang="ru-RU" sz="1700" kern="1200" dirty="0" smtClean="0"/>
            <a:t> растут,</a:t>
          </a:r>
          <a:br>
            <a:rPr lang="ru-RU" sz="1700" kern="1200" dirty="0" smtClean="0"/>
          </a:br>
          <a:r>
            <a:rPr lang="ru-RU" sz="1700" kern="1200" dirty="0" smtClean="0"/>
            <a:t>Прям из снега - и цветут!</a:t>
          </a:r>
          <a:endParaRPr lang="ru-RU" sz="1700" kern="1200" dirty="0"/>
        </a:p>
      </dsp:txBody>
      <dsp:txXfrm>
        <a:off x="1022782" y="415259"/>
        <a:ext cx="3560059" cy="20050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4901EC-C067-4F9A-A0E7-30ACEF6E9969}">
      <dsp:nvSpPr>
        <dsp:cNvPr id="0" name=""/>
        <dsp:cNvSpPr/>
      </dsp:nvSpPr>
      <dsp:spPr>
        <a:xfrm>
          <a:off x="336410" y="0"/>
          <a:ext cx="6389911" cy="25122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Крокус</a:t>
          </a: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200" kern="1200" dirty="0" smtClean="0"/>
            <a:t/>
          </a:r>
          <a:br>
            <a:rPr lang="ru-RU" sz="3200" kern="1200" dirty="0" smtClean="0"/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Жёлтый, белый, голубой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земле растут пустой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 весны есть фокусы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Распустились ….( крокусы)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72191" y="367916"/>
        <a:ext cx="4518349" cy="17764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63D3C-3F27-491C-95D4-E3657C6C4892}">
      <dsp:nvSpPr>
        <dsp:cNvPr id="0" name=""/>
        <dsp:cNvSpPr/>
      </dsp:nvSpPr>
      <dsp:spPr>
        <a:xfrm>
          <a:off x="0" y="0"/>
          <a:ext cx="6410039" cy="217451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Подснежник</a:t>
          </a:r>
          <a:r>
            <a:rPr lang="ru-RU" sz="1600" kern="1200" dirty="0" smtClean="0"/>
            <a:t/>
          </a:r>
          <a:br>
            <a:rPr lang="ru-RU" sz="1600" kern="1200" dirty="0" smtClean="0"/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Прорастает сквозь снежок 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 солнечным  лучам цветок, 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Маленький и нежный 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Беленький …(подснежник)</a:t>
          </a:r>
          <a:r>
            <a:rPr lang="ru-RU" sz="1600" kern="1200" dirty="0" smtClean="0"/>
            <a:t/>
          </a:r>
          <a:br>
            <a:rPr lang="ru-RU" sz="1600" kern="1200" dirty="0" smtClean="0"/>
          </a:br>
          <a:endParaRPr lang="ru-RU" sz="1600" kern="1200" dirty="0"/>
        </a:p>
      </dsp:txBody>
      <dsp:txXfrm>
        <a:off x="938728" y="318450"/>
        <a:ext cx="4532583" cy="15376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EA1587-DDC3-4420-A797-B207B0BDCA7A}">
      <dsp:nvSpPr>
        <dsp:cNvPr id="0" name=""/>
        <dsp:cNvSpPr/>
      </dsp:nvSpPr>
      <dsp:spPr>
        <a:xfrm>
          <a:off x="2498810" y="0"/>
          <a:ext cx="6412876" cy="2035963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Нарциссы</a:t>
          </a:r>
          <a:r>
            <a:rPr lang="ru-RU" sz="2000" kern="1200" dirty="0" smtClean="0"/>
            <a:t/>
          </a:r>
          <a:br>
            <a:rPr lang="ru-RU" sz="2000" kern="1200" dirty="0" smtClean="0"/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Помню в нынешнем году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Расцвели они в саду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Разоделись как актрисы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платье белое...( нарциссы)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37954" y="298160"/>
        <a:ext cx="4534588" cy="14396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B6860-2302-42E2-AC06-C6E353A52783}">
      <dsp:nvSpPr>
        <dsp:cNvPr id="0" name=""/>
        <dsp:cNvSpPr/>
      </dsp:nvSpPr>
      <dsp:spPr>
        <a:xfrm>
          <a:off x="0" y="0"/>
          <a:ext cx="6339001" cy="2433126"/>
        </a:xfrm>
        <a:prstGeom prst="ellipse">
          <a:avLst/>
        </a:prstGeom>
        <a:solidFill>
          <a:schemeClr val="accent5">
            <a:shade val="80000"/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Ландыш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Ветерок весёлый, смелый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лес весенний залетел-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Встрепенулся ландыш белый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тихонько зазвенел…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28325" y="356323"/>
        <a:ext cx="4482351" cy="17204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739B50-FAC9-4490-AE8B-C9117DCF94E4}">
      <dsp:nvSpPr>
        <dsp:cNvPr id="0" name=""/>
        <dsp:cNvSpPr/>
      </dsp:nvSpPr>
      <dsp:spPr>
        <a:xfrm>
          <a:off x="3583697" y="0"/>
          <a:ext cx="5327989" cy="20174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Тюльпан</a:t>
          </a:r>
          <a:r>
            <a:rPr lang="ru-RU" sz="2000" kern="1200" dirty="0" smtClean="0"/>
            <a:t/>
          </a:r>
          <a:br>
            <a:rPr lang="ru-RU" sz="2000" kern="1200" dirty="0" smtClean="0"/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Лишь пригрело солнце ярко 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Но еще совсем не жарко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Разноцветный сарафан</a:t>
          </a:r>
          <a:b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Одевает наш тюльпан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63963" y="295455"/>
        <a:ext cx="3767457" cy="14265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54E3DA-05B0-4014-82EB-C933D055B9AD}">
      <dsp:nvSpPr>
        <dsp:cNvPr id="0" name=""/>
        <dsp:cNvSpPr/>
      </dsp:nvSpPr>
      <dsp:spPr>
        <a:xfrm>
          <a:off x="1590687" y="0"/>
          <a:ext cx="5470770" cy="286723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Одуванчик</a:t>
          </a:r>
          <a:r>
            <a:rPr lang="ru-RU" sz="2000" kern="1200" dirty="0" smtClean="0"/>
            <a:t/>
          </a:r>
          <a:br>
            <a:rPr lang="ru-RU" sz="2000" kern="1200" dirty="0" smtClean="0"/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Золотой и молодой,</a:t>
          </a:r>
          <a:b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 неделю стал седой.</a:t>
          </a:r>
          <a:b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 денёчка через два</a:t>
          </a:r>
          <a:b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Облысела голова.</a:t>
          </a:r>
          <a:b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Спрячу-ка в карманчик</a:t>
          </a:r>
          <a:b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Бывший… (одуванчик)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91863" y="419897"/>
        <a:ext cx="3868418" cy="202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diagramLayout" Target="../diagrams/layout3.xml"/><Relationship Id="rId7" Type="http://schemas.openxmlformats.org/officeDocument/2006/relationships/image" Target="../media/image6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diagramLayout" Target="../diagrams/layout4.xml"/><Relationship Id="rId7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Layout" Target="../diagrams/layout5.xml"/><Relationship Id="rId7" Type="http://schemas.openxmlformats.org/officeDocument/2006/relationships/image" Target="../media/image10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diagramLayout" Target="../diagrams/layout6.xml"/><Relationship Id="rId7" Type="http://schemas.openxmlformats.org/officeDocument/2006/relationships/image" Target="../media/image1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diagramLayout" Target="../diagrams/layout7.xml"/><Relationship Id="rId7" Type="http://schemas.openxmlformats.org/officeDocument/2006/relationships/image" Target="../media/image1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4" y="415637"/>
            <a:ext cx="6231514" cy="1209964"/>
          </a:xfrm>
        </p:spPr>
        <p:txBody>
          <a:bodyPr/>
          <a:lstStyle/>
          <a:p>
            <a:r>
              <a:rPr lang="ru-RU" dirty="0" smtClean="0"/>
              <a:t>Весенние цветы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83418" y="4777379"/>
            <a:ext cx="3860800" cy="1126283"/>
          </a:xfrm>
        </p:spPr>
        <p:txBody>
          <a:bodyPr/>
          <a:lstStyle/>
          <a:p>
            <a:r>
              <a:rPr lang="ru-RU" dirty="0" smtClean="0"/>
              <a:t>Подготовила воспитатель логопедической группы:</a:t>
            </a:r>
          </a:p>
          <a:p>
            <a:r>
              <a:rPr lang="ru-RU" dirty="0" smtClean="0"/>
              <a:t>Лунина Е.С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000" y1="62645" x2="6000" y2="62645"/>
                        <a14:foregroundMark x1="4375" y1="69208" x2="4375" y2="69208"/>
                        <a14:foregroundMark x1="4875" y1="58205" x2="4875" y2="58205"/>
                        <a14:foregroundMark x1="26031" y1="92230" x2="26031" y2="92230"/>
                        <a14:foregroundMark x1="28688" y1="83929" x2="28688" y2="83929"/>
                        <a14:foregroundMark x1="29688" y1="82770" x2="29688" y2="82770"/>
                        <a14:foregroundMark x1="21031" y1="93195" x2="21031" y2="93195"/>
                        <a14:foregroundMark x1="30938" y1="83156" x2="30938" y2="83156"/>
                        <a14:foregroundMark x1="18531" y1="37307" x2="18531" y2="37307"/>
                        <a14:foregroundMark x1="22281" y1="38079" x2="22281" y2="38079"/>
                        <a14:foregroundMark x1="16656" y1="38465" x2="16656" y2="38465"/>
                        <a14:foregroundMark x1="24656" y1="42905" x2="24656" y2="42905"/>
                        <a14:foregroundMark x1="33063" y1="18195" x2="33063" y2="18195"/>
                        <a14:foregroundMark x1="31813" y1="23986" x2="31813" y2="23986"/>
                        <a14:foregroundMark x1="91031" y1="55116" x2="91031" y2="55116"/>
                        <a14:foregroundMark x1="85531" y1="61100" x2="85531" y2="61100"/>
                        <a14:foregroundMark x1="89406" y1="59556" x2="89406" y2="59556"/>
                        <a14:foregroundMark x1="94281" y1="63224" x2="94281" y2="63224"/>
                        <a14:foregroundMark x1="94281" y1="63224" x2="94281" y2="63224"/>
                        <a14:foregroundMark x1="94281" y1="63224" x2="94281" y2="63224"/>
                        <a14:foregroundMark x1="89656" y1="63417" x2="89656" y2="63417"/>
                        <a14:foregroundMark x1="89656" y1="61873" x2="89656" y2="61873"/>
                        <a14:foregroundMark x1="88031" y1="58205" x2="88031" y2="58205"/>
                        <a14:foregroundMark x1="85406" y1="62452" x2="85406" y2="62452"/>
                        <a14:foregroundMark x1="94531" y1="63417" x2="94531" y2="63417"/>
                        <a14:foregroundMark x1="94031" y1="62452" x2="94031" y2="62452"/>
                        <a14:foregroundMark x1="96156" y1="67278" x2="96156" y2="67278"/>
                        <a14:foregroundMark x1="95531" y1="65927" x2="95531" y2="65927"/>
                        <a14:foregroundMark x1="85656" y1="47394" x2="85656" y2="47394"/>
                        <a14:foregroundMark x1="90031" y1="50869" x2="90031" y2="50869"/>
                        <a14:foregroundMark x1="78375" y1="40589" x2="78375" y2="40589"/>
                        <a14:foregroundMark x1="72125" y1="21284" x2="72125" y2="21284"/>
                        <a14:foregroundMark x1="73750" y1="17037" x2="73750" y2="17037"/>
                        <a14:foregroundMark x1="67500" y1="14286" x2="67500" y2="14286"/>
                        <a14:foregroundMark x1="68375" y1="11390" x2="68375" y2="11390"/>
                        <a14:foregroundMark x1="68750" y1="9846" x2="68750" y2="9846"/>
                        <a14:foregroundMark x1="53594" y1="12741" x2="53594" y2="12741"/>
                        <a14:foregroundMark x1="56719" y1="11390" x2="56719" y2="11390"/>
                        <a14:foregroundMark x1="56219" y1="10811" x2="56219" y2="10811"/>
                        <a14:foregroundMark x1="31188" y1="23214" x2="31188" y2="23214"/>
                        <a14:foregroundMark x1="37438" y1="25917" x2="37438" y2="25917"/>
                        <a14:foregroundMark x1="35188" y1="29778" x2="35188" y2="29778"/>
                        <a14:foregroundMark x1="42688" y1="17809" x2="42688" y2="17809"/>
                        <a14:foregroundMark x1="39938" y1="12355" x2="39938" y2="12355"/>
                        <a14:foregroundMark x1="43063" y1="3668" x2="43063" y2="3668"/>
                        <a14:foregroundMark x1="41188" y1="21284" x2="41188" y2="21284"/>
                        <a14:foregroundMark x1="42063" y1="21284" x2="42063" y2="21284"/>
                        <a14:foregroundMark x1="43188" y1="15492" x2="43188" y2="15492"/>
                        <a14:foregroundMark x1="44063" y1="5598" x2="44063" y2="5598"/>
                        <a14:foregroundMark x1="37563" y1="55309" x2="37563" y2="55309"/>
                        <a14:foregroundMark x1="35063" y1="57819" x2="35063" y2="57819"/>
                        <a14:foregroundMark x1="25156" y1="89720" x2="25156" y2="89720"/>
                        <a14:foregroundMark x1="21656" y1="91458" x2="21656" y2="91458"/>
                        <a14:foregroundMark x1="41563" y1="18967" x2="41563" y2="18967"/>
                        <a14:foregroundMark x1="84406" y1="34218" x2="84406" y2="34218"/>
                        <a14:foregroundMark x1="79625" y1="43726" x2="79625" y2="43726"/>
                        <a14:foregroundMark x1="73875" y1="16844" x2="73875" y2="16844"/>
                        <a14:foregroundMark x1="72500" y1="18581" x2="72500" y2="18581"/>
                        <a14:foregroundMark x1="84656" y1="63224" x2="84656" y2="63224"/>
                        <a14:foregroundMark x1="73000" y1="16651" x2="73000" y2="166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4" y="1509038"/>
            <a:ext cx="7376538" cy="477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83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94792588"/>
              </p:ext>
            </p:extLst>
          </p:nvPr>
        </p:nvGraphicFramePr>
        <p:xfrm>
          <a:off x="766619" y="110837"/>
          <a:ext cx="10737994" cy="283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690" y="378692"/>
            <a:ext cx="5085855" cy="3315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7143" l="1245" r="98755">
                        <a14:foregroundMark x1="92531" y1="44000" x2="92531" y2="44000"/>
                        <a14:foregroundMark x1="5947" y1="44000" x2="5947" y2="4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058" y="3777672"/>
            <a:ext cx="6981724" cy="290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3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26889355"/>
              </p:ext>
            </p:extLst>
          </p:nvPr>
        </p:nvGraphicFramePr>
        <p:xfrm>
          <a:off x="3823855" y="138545"/>
          <a:ext cx="7680757" cy="2512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93" y="1477819"/>
            <a:ext cx="4955726" cy="542636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667" y="2960743"/>
            <a:ext cx="4618182" cy="3463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736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578775060"/>
              </p:ext>
            </p:extLst>
          </p:nvPr>
        </p:nvGraphicFramePr>
        <p:xfrm>
          <a:off x="646545" y="624110"/>
          <a:ext cx="6761019" cy="2192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5" r:dm="rId2" r:lo="rId3" r:qs="rId4"/>
          </a:graphicData>
        </a:graphic>
      </p:graphicFrame>
      <p:pic>
        <p:nvPicPr>
          <p:cNvPr id="7" name="Объект 6"/>
          <p:cNvPicPr>
            <a:picLocks noChangeAspect="1" noGrp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76" y="3105576"/>
            <a:ext cx="5441716" cy="3600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" r="105"/>
          <a:stretch/>
        </p:blipFill>
        <p:spPr>
          <a:xfrm>
            <a:off x="7813964" y="624110"/>
            <a:ext cx="3306618" cy="5130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79489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31716427"/>
              </p:ext>
            </p:extLst>
          </p:nvPr>
        </p:nvGraphicFramePr>
        <p:xfrm>
          <a:off x="2592925" y="624109"/>
          <a:ext cx="8911687" cy="203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24" y="240145"/>
            <a:ext cx="3207748" cy="626225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163" y="2975261"/>
            <a:ext cx="5643419" cy="3527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549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68865518"/>
              </p:ext>
            </p:extLst>
          </p:nvPr>
        </p:nvGraphicFramePr>
        <p:xfrm>
          <a:off x="1013506" y="762654"/>
          <a:ext cx="8911687" cy="2433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737" y="627350"/>
            <a:ext cx="4606718" cy="3104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998" y="4119419"/>
            <a:ext cx="7604021" cy="2622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586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7633058"/>
              </p:ext>
            </p:extLst>
          </p:nvPr>
        </p:nvGraphicFramePr>
        <p:xfrm>
          <a:off x="2592925" y="624110"/>
          <a:ext cx="8911687" cy="2017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11"/>
          <a:stretch/>
        </p:blipFill>
        <p:spPr>
          <a:xfrm>
            <a:off x="665018" y="3519269"/>
            <a:ext cx="11406910" cy="333873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834" y="140511"/>
            <a:ext cx="4478781" cy="298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22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7835027"/>
              </p:ext>
            </p:extLst>
          </p:nvPr>
        </p:nvGraphicFramePr>
        <p:xfrm>
          <a:off x="2592925" y="624109"/>
          <a:ext cx="8911687" cy="2867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5" r:dm="rId2" r:lo="rId3" r:qs="rId4"/>
          </a:graphicData>
        </a:graphic>
      </p:graphicFrame>
      <p:pic>
        <p:nvPicPr>
          <p:cNvPr id="6" name="Объект 5"/>
          <p:cNvPicPr>
            <a:picLocks noChangeAspect="1" noGrp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36" y="1178322"/>
            <a:ext cx="4088383" cy="5186112"/>
          </a:xfrm>
        </p:spPr>
      </p:pic>
      <p:sp>
        <p:nvSpPr>
          <p:cNvPr id="4" name="TextBox 3"/>
          <p:cNvSpPr txBox="1"/>
          <p:nvPr/>
        </p:nvSpPr>
        <p:spPr>
          <a:xfrm>
            <a:off x="4137891" y="1477818"/>
            <a:ext cx="45719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endParaRPr dirty="0"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22" y="3824434"/>
            <a:ext cx="4127917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 l="83" r="19" t="65"/>
          <a:stretch/>
        </p:blipFill>
        <p:spPr>
          <a:xfrm>
            <a:off x="9725891" y="624109"/>
            <a:ext cx="2294525" cy="3001818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  <p:extLst>
      <p:ext uri="{BB962C8B-B14F-4D97-AF65-F5344CB8AC3E}">
        <p14:creationId xmlns:p14="http://schemas.microsoft.com/office/powerpoint/2010/main" val="91273182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171</TotalTime>
  <Words>16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Весенние цветы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Весенние цветы</dc:title>
  <dc:creator>aser</dc:creator>
  <cp:lastModifiedBy>aser</cp:lastModifiedBy>
  <cp:revision>11</cp:revision>
  <dcterms:created xsi:type="dcterms:W3CDTF">2023-04-03T10:30:11Z</dcterms:created>
  <dcterms:modified xsi:type="dcterms:W3CDTF">2023-04-04T06:20:47Z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6570997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