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70F0DC-4F98-4CD6-B065-A273EB03D83F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3FCB3D3-5FC0-4A58-BCB4-C6A054647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721970" cy="5805264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Иноязычные</a:t>
            </a:r>
            <a:br>
              <a:rPr lang="ru-RU" sz="6000" dirty="0" smtClean="0"/>
            </a:br>
            <a:r>
              <a:rPr lang="ru-RU" sz="6000" dirty="0" smtClean="0"/>
              <a:t>слова  в разговорной речи, дисплейных текстах, современной публицистике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/>
              <a:t>	«Все народы меняются словами и занимают их друг у друга».  (В.Г. Белинский)</a:t>
            </a:r>
            <a:endParaRPr lang="ru-RU" sz="4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400" dirty="0" smtClean="0"/>
              <a:t>Ученые считают, что заимствованных слов в русском языке приблизительно 30%. Самые древние заимствования – из тюркского, греческого и скандинавского языков. </a:t>
            </a:r>
            <a:endParaRPr lang="ru-RU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Сначала происходит графическое освоение слова, т.е. слова записываются при помощи букв русского алфавита:  </a:t>
            </a:r>
            <a:r>
              <a:rPr lang="en-US" sz="3600" dirty="0" smtClean="0"/>
              <a:t>football</a:t>
            </a:r>
            <a:r>
              <a:rPr lang="ru-RU" sz="3600" dirty="0" smtClean="0"/>
              <a:t> (8) – футбол(6);  </a:t>
            </a:r>
            <a:r>
              <a:rPr lang="en-US" sz="3600" dirty="0" smtClean="0"/>
              <a:t>volleyball</a:t>
            </a:r>
            <a:r>
              <a:rPr lang="ru-RU" sz="3600" dirty="0" smtClean="0"/>
              <a:t> (10) – волейбол (8); </a:t>
            </a:r>
            <a:r>
              <a:rPr lang="en-US" sz="3600" dirty="0" smtClean="0"/>
              <a:t>basketball</a:t>
            </a:r>
            <a:r>
              <a:rPr lang="ru-RU" sz="3600" dirty="0" smtClean="0"/>
              <a:t> (10) –  баскетбол(9).</a:t>
            </a:r>
          </a:p>
          <a:p>
            <a:r>
              <a:rPr lang="ru-RU" sz="3600" dirty="0" smtClean="0"/>
              <a:t>Изменяется количество букв. В английском языке это сложные слова, в них выделяется 2 корня, а в русском язык 1 корень – это грамматические изменения. 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784976" cy="6309360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4000" dirty="0" smtClean="0"/>
              <a:t>Инерция (из польского языка), нация (из немецкого),  инфляция (из английского), информация (из латинского). Языки польский, немецкий, английский ученые называют языками-посредниками, так как все слова на –</a:t>
            </a:r>
            <a:r>
              <a:rPr lang="ru-RU" sz="4000" i="1" dirty="0" err="1" smtClean="0"/>
              <a:t>ция</a:t>
            </a:r>
            <a:r>
              <a:rPr lang="ru-RU" sz="4000" dirty="0" smtClean="0"/>
              <a:t> сначала были латинскими. Английский язык, как и другие языки, заимствовал эти слова, и в английских словах стали выделять суффикс </a:t>
            </a:r>
            <a:r>
              <a:rPr lang="en-US" sz="4000" dirty="0" err="1" smtClean="0"/>
              <a:t>tion</a:t>
            </a:r>
            <a:r>
              <a:rPr lang="en-US" sz="4000" dirty="0" smtClean="0"/>
              <a:t> </a:t>
            </a:r>
            <a:r>
              <a:rPr lang="ru-RU" sz="4000" dirty="0" smtClean="0"/>
              <a:t>(</a:t>
            </a:r>
            <a:r>
              <a:rPr lang="ru-RU" sz="4000" dirty="0" err="1" smtClean="0"/>
              <a:t>шн</a:t>
            </a:r>
            <a:r>
              <a:rPr lang="ru-RU" sz="4000" dirty="0" smtClean="0"/>
              <a:t>): </a:t>
            </a:r>
            <a:r>
              <a:rPr lang="en-US" sz="4000" dirty="0" smtClean="0"/>
              <a:t>inflation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914400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     Мы </a:t>
            </a:r>
            <a:r>
              <a:rPr lang="ru-RU" dirty="0" smtClean="0"/>
              <a:t>произносим слова: чай (китайский), кофе (французский), кекс (английский), какао (американских индейцев), мармелад (португальский). Составьте диалог на тему «За завтраком», обязательно включив данные слова и слова исконно русские: спасибо, пожалуйста.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</TotalTime>
  <Words>115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Иноязычные слова  в разговорной речи, дисплейных текстах, современной публицистике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Заимствованные слова</dc:title>
  <dc:creator>Лариса</dc:creator>
  <cp:lastModifiedBy>Лариса</cp:lastModifiedBy>
  <cp:revision>11</cp:revision>
  <dcterms:created xsi:type="dcterms:W3CDTF">2022-04-21T11:44:20Z</dcterms:created>
  <dcterms:modified xsi:type="dcterms:W3CDTF">2022-04-22T05:04:21Z</dcterms:modified>
</cp:coreProperties>
</file>