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5" r:id="rId3"/>
    <p:sldId id="257" r:id="rId4"/>
    <p:sldId id="272" r:id="rId5"/>
    <p:sldId id="258" r:id="rId6"/>
    <p:sldId id="273" r:id="rId7"/>
    <p:sldId id="259" r:id="rId8"/>
    <p:sldId id="274" r:id="rId9"/>
    <p:sldId id="260" r:id="rId10"/>
    <p:sldId id="275" r:id="rId11"/>
    <p:sldId id="261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05EA2-CA43-4D4A-9278-FAF59A38A281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2BDCC-6346-4CE9-A940-00F7683D8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Click="0" advTm="20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805DA-2520-4638-A572-971B95A05694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560FD-AD0E-4242-9194-ADECCB122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F80CD-2A40-486F-838B-EF7ADB2F1EA6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51EC0-C000-41C0-8E18-8A8376E00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08F85-111F-47E8-8EE0-8ADB211D9D64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99FE4-2DFC-4303-A18D-48AC1C581B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125A4-D67C-4F01-9D52-F9A96DCC8A2C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6033A-9E50-433B-A728-EF32604540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A0804-EE77-4647-849D-D2CB4C9338FB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37C18-67C1-41B7-AE02-A9D465A9E1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F6298-4A31-4817-9612-8EE3B07AD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F7218-8638-42FB-B688-17F90F355E2B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</p:spTree>
  </p:cSld>
  <p:clrMapOvr>
    <a:masterClrMapping/>
  </p:clrMapOvr>
  <p:transition spd="slow" advClick="0" advTm="20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0F377-62C3-4C95-A218-04C1B496C4F1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31ABD-E7A6-47F0-AA7F-32E9A44234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A93E3-3587-4A2B-9E91-1C750C6083FD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F8396-C0C8-4A94-8EE9-B1D1D161F8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CBC12-ECA5-4958-A30E-D9A2DE16551F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247C4-941A-4A57-B433-FFBB8F017D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Click="0" advTm="20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AA823-A004-45C9-9A1E-5B611B290E1F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8CC5C-1E98-4FEA-B0DF-BF3E0B242A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Click="0" advTm="20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7B79C3-160A-48AA-95FE-0AB9792BFC0D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429B96-0CA6-4CB0-875A-7B653E5CF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6" r:id="rId5"/>
    <p:sldLayoutId id="2147483681" r:id="rId6"/>
    <p:sldLayoutId id="2147483680" r:id="rId7"/>
    <p:sldLayoutId id="2147483687" r:id="rId8"/>
    <p:sldLayoutId id="2147483688" r:id="rId9"/>
    <p:sldLayoutId id="2147483679" r:id="rId10"/>
    <p:sldLayoutId id="2147483678" r:id="rId11"/>
  </p:sldLayoutIdLst>
  <p:transition spd="slow" advClick="0" advTm="20000">
    <p:wedge/>
  </p:transition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008ABF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00729F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008ABF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008ABF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571875"/>
            <a:ext cx="8305800" cy="1271588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dirty="0" smtClean="0">
                <a:solidFill>
                  <a:srgbClr val="FFFF00"/>
                </a:solidFill>
              </a:rPr>
              <a:t>Иудаизм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142984"/>
            <a:ext cx="8305800" cy="164307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5400" smtClean="0">
                <a:solidFill>
                  <a:srgbClr val="FFFF00"/>
                </a:solidFill>
              </a:rPr>
              <a:t>Еврейская культура</a:t>
            </a:r>
            <a:endParaRPr lang="ru-RU" sz="540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 advClick="0" advTm="2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u="sng" smtClean="0">
                <a:solidFill>
                  <a:srgbClr val="002060"/>
                </a:solidFill>
              </a:rPr>
              <a:t>Праздники  иудаизма</a:t>
            </a:r>
            <a:r>
              <a:rPr lang="ru-RU" smtClean="0">
                <a:solidFill>
                  <a:srgbClr val="002060"/>
                </a:solidFill>
              </a:rPr>
              <a:t/>
            </a:r>
            <a:br>
              <a:rPr lang="ru-RU" smtClean="0">
                <a:solidFill>
                  <a:srgbClr val="002060"/>
                </a:solidFill>
              </a:rPr>
            </a:br>
            <a:r>
              <a:rPr lang="ru-RU" b="1" smtClean="0">
                <a:solidFill>
                  <a:srgbClr val="002060"/>
                </a:solidFill>
              </a:rPr>
              <a:t>Ханука</a:t>
            </a:r>
            <a:endParaRPr lang="ru-RU"/>
          </a:p>
        </p:txBody>
      </p:sp>
      <p:pic>
        <p:nvPicPr>
          <p:cNvPr id="31746" name="Picture 3" descr="L:\Ханука\hanukkah1206_400-74297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25" y="1500188"/>
            <a:ext cx="3071813" cy="4792662"/>
          </a:xfrm>
        </p:spPr>
      </p:pic>
      <p:sp>
        <p:nvSpPr>
          <p:cNvPr id="31747" name="Прямоугольник 4"/>
          <p:cNvSpPr>
            <a:spLocks noChangeArrowheads="1"/>
          </p:cNvSpPr>
          <p:nvPr/>
        </p:nvSpPr>
        <p:spPr bwMode="auto">
          <a:xfrm>
            <a:off x="4500563" y="1785938"/>
            <a:ext cx="4000500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Маккавеи все же решили зажечь Менору, чтобы освятить Храм. И произошло чудо: масла хватило ровно на восемь дней - на время, которое требовалось для приготовления нового масла. В память об этом событии праздник Хануки стали отмечать в течение восьми дней. В первый день зажигают одну свечу, во второй – две, а в восьмой день – все восемь. </a:t>
            </a:r>
            <a:endParaRPr lang="ru-RU" sz="2000">
              <a:latin typeface="Constantia" pitchFamily="18" charset="0"/>
            </a:endParaRPr>
          </a:p>
        </p:txBody>
      </p:sp>
    </p:spTree>
  </p:cSld>
  <p:clrMapOvr>
    <a:masterClrMapping/>
  </p:clrMapOvr>
  <p:transition spd="slow" advClick="0" advTm="20000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u="sng" smtClean="0">
                <a:solidFill>
                  <a:srgbClr val="002060"/>
                </a:solidFill>
              </a:rPr>
              <a:t>Праздники  иудаизма</a:t>
            </a:r>
            <a:r>
              <a:rPr lang="ru-RU" smtClean="0">
                <a:solidFill>
                  <a:srgbClr val="002060"/>
                </a:solidFill>
              </a:rPr>
              <a:t/>
            </a:r>
            <a:br>
              <a:rPr lang="ru-RU" smtClean="0">
                <a:solidFill>
                  <a:srgbClr val="002060"/>
                </a:solidFill>
              </a:rPr>
            </a:br>
            <a:r>
              <a:rPr lang="ru-RU" b="1" err="1" smtClean="0">
                <a:solidFill>
                  <a:srgbClr val="002060"/>
                </a:solidFill>
              </a:rPr>
              <a:t>Пурим</a:t>
            </a:r>
            <a:endParaRPr lang="ru-RU"/>
          </a:p>
        </p:txBody>
      </p:sp>
      <p:pic>
        <p:nvPicPr>
          <p:cNvPr id="4099" name="Picture 3" descr="C:\Users\123\Pictures\ОРКСЭ\0_5e957_4756dbc6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285875"/>
            <a:ext cx="2916238" cy="34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C:\Users\123\Pictures\ОРКСЭ\300px-Homemade_hamantaschen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57250" y="4643438"/>
            <a:ext cx="2928938" cy="1997075"/>
          </a:xfrm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143375" y="1571625"/>
            <a:ext cx="4286250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Весёлый праздник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Пурим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связан с воспоминанием о чудесном избавлении евреев от истребления, задуманного злодеем Аманом. Об этой истории рассказывается в одной из библейских книг. Во время празднования Пурима при упоминании имени Амана все присутствующие начинают шуметь, трещать специальными трещотками. На праздничный стол в этот день подают особое треугольное печенье, которое называют «ушами Амана».</a:t>
            </a:r>
            <a:endParaRPr lang="ru-RU" sz="2000"/>
          </a:p>
        </p:txBody>
      </p:sp>
    </p:spTree>
  </p:cSld>
  <p:clrMapOvr>
    <a:masterClrMapping/>
  </p:clrMapOvr>
  <p:transition spd="slow" advClick="0" advTm="2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259263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3257550"/>
            <a:ext cx="27082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9838" y="1773238"/>
            <a:ext cx="5113337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0000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1444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u="sng" smtClean="0">
                <a:solidFill>
                  <a:srgbClr val="002060"/>
                </a:solidFill>
              </a:rPr>
              <a:t>Праздники  иудаизма</a:t>
            </a:r>
            <a:r>
              <a:rPr lang="ru-RU" smtClean="0">
                <a:solidFill>
                  <a:srgbClr val="002060"/>
                </a:solidFill>
              </a:rPr>
              <a:t/>
            </a:r>
            <a:br>
              <a:rPr lang="ru-RU" smtClean="0">
                <a:solidFill>
                  <a:srgbClr val="002060"/>
                </a:solidFill>
              </a:rPr>
            </a:br>
            <a:r>
              <a:rPr lang="ru-RU" b="1" smtClean="0">
                <a:solidFill>
                  <a:srgbClr val="002060"/>
                </a:solidFill>
              </a:rPr>
              <a:t>Песах (Пасха)</a:t>
            </a:r>
            <a:endParaRPr lang="ru-RU" b="1">
              <a:solidFill>
                <a:srgbClr val="002060"/>
              </a:solidFill>
            </a:endParaRPr>
          </a:p>
        </p:txBody>
      </p:sp>
      <p:pic>
        <p:nvPicPr>
          <p:cNvPr id="1026" name="Picture 2" descr="C:\Users\123\Pictures\ОРКСЭ\Песах 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1563" y="1785938"/>
            <a:ext cx="3929062" cy="3714750"/>
          </a:xfr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292725" y="1565275"/>
            <a:ext cx="3500438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latin typeface="Constantia" pitchFamily="18" charset="0"/>
              </a:rPr>
              <a:t>Главный праздник иудаизма – </a:t>
            </a:r>
            <a:r>
              <a:rPr lang="ru-RU" sz="2000" b="1">
                <a:latin typeface="Constantia" pitchFamily="18" charset="0"/>
              </a:rPr>
              <a:t>Песах (Пасха).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В этот день верующие вспоминают об освобождении народа из египетского рабства и бегство в Землю Обетованную. Празднуют его 7 дней. В течение праздника запрещено есть квасной хлеб, вместо него едят мацу – хлебцы, приготовленные без дрожжей. </a:t>
            </a:r>
            <a:endParaRPr lang="ru-RU" sz="2000"/>
          </a:p>
        </p:txBody>
      </p:sp>
    </p:spTree>
  </p:cSld>
  <p:clrMapOvr>
    <a:masterClrMapping/>
  </p:clrMapOvr>
  <p:transition spd="slow" advClick="0" advTm="2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u="sng" smtClean="0">
                <a:solidFill>
                  <a:srgbClr val="002060"/>
                </a:solidFill>
              </a:rPr>
              <a:t>Праздники  иудаизма</a:t>
            </a:r>
            <a:r>
              <a:rPr lang="ru-RU" smtClean="0">
                <a:solidFill>
                  <a:srgbClr val="002060"/>
                </a:solidFill>
              </a:rPr>
              <a:t/>
            </a:r>
            <a:br>
              <a:rPr lang="ru-RU" smtClean="0">
                <a:solidFill>
                  <a:srgbClr val="002060"/>
                </a:solidFill>
              </a:rPr>
            </a:br>
            <a:r>
              <a:rPr lang="ru-RU" b="1" smtClean="0">
                <a:solidFill>
                  <a:srgbClr val="002060"/>
                </a:solidFill>
              </a:rPr>
              <a:t>Песах (Пасха)</a:t>
            </a:r>
            <a:endParaRPr lang="ru-RU"/>
          </a:p>
        </p:txBody>
      </p:sp>
      <p:pic>
        <p:nvPicPr>
          <p:cNvPr id="4" name="Picture 5" descr="C:\Users\123\Pictures\ОРКСЭ\86adfd9d-2979-454d-bab7-a4a2267eadd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1428750"/>
            <a:ext cx="3190875" cy="2392363"/>
          </a:xfrm>
        </p:spPr>
      </p:pic>
      <p:pic>
        <p:nvPicPr>
          <p:cNvPr id="5" name="Picture 7" descr="http://musphovid.moy.su/_ph/8/64065663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4000500"/>
            <a:ext cx="3214688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786313" y="1643063"/>
            <a:ext cx="3643312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Праздник начинается с застолья, проводимого в соответствии со строгим ритуалом. Все блюда на столе имеют символическое значение: горькая зелень напоминает о горечи рабства, блюдо из тёртых яблок, фиников, орехов и вина цветом напоминают глину, из которой евреи делали кирпичи для египетских домов.</a:t>
            </a:r>
            <a:endParaRPr lang="ru-RU" sz="2000"/>
          </a:p>
        </p:txBody>
      </p:sp>
    </p:spTree>
  </p:cSld>
  <p:clrMapOvr>
    <a:masterClrMapping/>
  </p:clrMapOvr>
  <p:transition spd="slow" advClick="0" advTm="2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u="sng" smtClean="0">
                <a:solidFill>
                  <a:srgbClr val="002060"/>
                </a:solidFill>
              </a:rPr>
              <a:t>Праздники  иудаизма</a:t>
            </a:r>
            <a:r>
              <a:rPr lang="ru-RU" smtClean="0">
                <a:solidFill>
                  <a:srgbClr val="002060"/>
                </a:solidFill>
              </a:rPr>
              <a:t/>
            </a:r>
            <a:br>
              <a:rPr lang="ru-RU" smtClean="0">
                <a:solidFill>
                  <a:srgbClr val="002060"/>
                </a:solidFill>
              </a:rPr>
            </a:br>
            <a:r>
              <a:rPr lang="ru-RU" b="1" smtClean="0">
                <a:solidFill>
                  <a:srgbClr val="002060"/>
                </a:solidFill>
              </a:rPr>
              <a:t>Шавуот</a:t>
            </a:r>
            <a:endParaRPr lang="ru-RU"/>
          </a:p>
        </p:txBody>
      </p:sp>
      <p:pic>
        <p:nvPicPr>
          <p:cNvPr id="2051" name="Picture 3" descr="C:\Users\123\Pictures\ОРКСЭ\Шавуот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500438"/>
            <a:ext cx="3571875" cy="272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L:\Шавуот\0607028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072063" y="3500438"/>
            <a:ext cx="3571875" cy="2714625"/>
          </a:xfrm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071563" y="1571625"/>
            <a:ext cx="757237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Через 50 дней после Песаха наступает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Шавуот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– праздник в память о даровании Моисею Богом Десяти заповедей на горе Синай. В этот день синагоги украшают цветами и зелеными ветвями. Праздник связан с дарованием Торы и поэтому обучение детей иудейским традициям обычно начинается именно в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Шавуот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/>
          </a:p>
        </p:txBody>
      </p:sp>
    </p:spTree>
  </p:cSld>
  <p:clrMapOvr>
    <a:masterClrMapping/>
  </p:clrMapOvr>
  <p:transition spd="slow" advClick="0" advTm="2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u="sng" smtClean="0">
                <a:solidFill>
                  <a:srgbClr val="002060"/>
                </a:solidFill>
              </a:rPr>
              <a:t>Праздники  иудаизма</a:t>
            </a:r>
            <a:r>
              <a:rPr lang="ru-RU" smtClean="0">
                <a:solidFill>
                  <a:srgbClr val="002060"/>
                </a:solidFill>
              </a:rPr>
              <a:t/>
            </a:r>
            <a:br>
              <a:rPr lang="ru-RU" smtClean="0">
                <a:solidFill>
                  <a:srgbClr val="002060"/>
                </a:solidFill>
              </a:rPr>
            </a:br>
            <a:r>
              <a:rPr lang="ru-RU" b="1" smtClean="0">
                <a:solidFill>
                  <a:srgbClr val="002060"/>
                </a:solidFill>
              </a:rPr>
              <a:t>Шавуот</a:t>
            </a:r>
            <a:endParaRPr lang="ru-RU"/>
          </a:p>
        </p:txBody>
      </p:sp>
      <p:pic>
        <p:nvPicPr>
          <p:cNvPr id="4" name="Picture 7" descr="L:\Шавуот\Безымянный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1563" y="3286125"/>
            <a:ext cx="3500437" cy="2608263"/>
          </a:xfrm>
        </p:spPr>
      </p:pic>
      <p:pic>
        <p:nvPicPr>
          <p:cNvPr id="5" name="Picture 6" descr="L:\Шавуот\01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3286125"/>
            <a:ext cx="3570288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000125" y="1571625"/>
            <a:ext cx="7429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Во время праздника принято употреблять в пищу молочные продукты и воздерживаться от мясного. По традиции к праздничному столу подаются блюдо из молока и мёда и творожные ватрушки.</a:t>
            </a: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/>
          </a:p>
        </p:txBody>
      </p:sp>
    </p:spTree>
  </p:cSld>
  <p:clrMapOvr>
    <a:masterClrMapping/>
  </p:clrMapOvr>
  <p:transition spd="slow" advClick="0" advTm="2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u="sng" smtClean="0">
                <a:solidFill>
                  <a:srgbClr val="002060"/>
                </a:solidFill>
              </a:rPr>
              <a:t>Праздники  иудаизма</a:t>
            </a:r>
            <a:r>
              <a:rPr lang="ru-RU" smtClean="0">
                <a:solidFill>
                  <a:srgbClr val="002060"/>
                </a:solidFill>
              </a:rPr>
              <a:t/>
            </a:r>
            <a:br>
              <a:rPr lang="ru-RU" smtClean="0">
                <a:solidFill>
                  <a:srgbClr val="002060"/>
                </a:solidFill>
              </a:rPr>
            </a:br>
            <a:r>
              <a:rPr lang="ru-RU" b="1" smtClean="0">
                <a:solidFill>
                  <a:srgbClr val="002060"/>
                </a:solidFill>
              </a:rPr>
              <a:t>Суккот</a:t>
            </a:r>
            <a:endParaRPr lang="ru-RU"/>
          </a:p>
        </p:txBody>
      </p:sp>
      <p:pic>
        <p:nvPicPr>
          <p:cNvPr id="14337" name="Picture 1" descr="C:\Users\123\Pictures\ОРКСЭ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00188" y="3286125"/>
            <a:ext cx="2428875" cy="3317875"/>
          </a:xfrm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714375" y="1285875"/>
            <a:ext cx="7715250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>
                <a:latin typeface="Times New Roman" pitchFamily="18" charset="0"/>
                <a:cs typeface="Times New Roman" pitchFamily="18" charset="0"/>
              </a:rPr>
              <a:t>Суккот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(Праздник кущей)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- еврейский праздник, который отмечается семь дней. По традиции в это время следует выходить из дома и жить в сукке (шатре, куще). Этот обычай служит вспоминанием о блуждании евреев по Синайской пустыне. Согласно другому толкованию, смысл этого обычая в том, чтобы человек помнил о бедности, даже будучи богатым, и не возгордился.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>
                <a:latin typeface="Times New Roman" pitchFamily="18" charset="0"/>
                <a:cs typeface="Times New Roman" pitchFamily="18" charset="0"/>
              </a:rPr>
            </a:br>
            <a:endParaRPr lang="ru-RU" sz="2200"/>
          </a:p>
        </p:txBody>
      </p:sp>
      <p:pic>
        <p:nvPicPr>
          <p:cNvPr id="7" name="Picture 3" descr="C:\Users\123\Pictures\ОРКСЭ\foto_87b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3286125"/>
            <a:ext cx="24669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u="sng" smtClean="0">
                <a:solidFill>
                  <a:srgbClr val="002060"/>
                </a:solidFill>
              </a:rPr>
              <a:t>Праздники  иудаизма</a:t>
            </a:r>
            <a:r>
              <a:rPr lang="ru-RU" smtClean="0">
                <a:solidFill>
                  <a:srgbClr val="002060"/>
                </a:solidFill>
              </a:rPr>
              <a:t/>
            </a:r>
            <a:br>
              <a:rPr lang="ru-RU" smtClean="0">
                <a:solidFill>
                  <a:srgbClr val="002060"/>
                </a:solidFill>
              </a:rPr>
            </a:br>
            <a:r>
              <a:rPr lang="ru-RU" b="1" smtClean="0">
                <a:solidFill>
                  <a:srgbClr val="002060"/>
                </a:solidFill>
              </a:rPr>
              <a:t>Суккот</a:t>
            </a:r>
            <a:endParaRPr lang="ru-RU"/>
          </a:p>
        </p:txBody>
      </p:sp>
      <p:pic>
        <p:nvPicPr>
          <p:cNvPr id="4" name="Picture 2" descr="C:\Users\123\Pictures\ОРКСЭ\49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1500188"/>
            <a:ext cx="3281363" cy="4071937"/>
          </a:xfrm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572000" y="1428750"/>
            <a:ext cx="3857625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В Суккот выполняют ритуал "вознесение лулава". Лулавом называют как лист пальмы, входящий в набор из четырех растений, так и все растения вместе. Принято благословлять все четыре вида растений, каждый из которых символизирует определенный тип людей. В канун праздника Суккот устраиваются базары, где продают лулавы, пальмовые ветви для кровли. </a:t>
            </a:r>
            <a:endParaRPr lang="ru-RU" sz="2000">
              <a:latin typeface="Constantia" pitchFamily="18" charset="0"/>
            </a:endParaRPr>
          </a:p>
        </p:txBody>
      </p:sp>
    </p:spTree>
  </p:cSld>
  <p:clrMapOvr>
    <a:masterClrMapping/>
  </p:clrMapOvr>
  <p:transition spd="slow" advClick="0" advTm="2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u="sng" smtClean="0">
                <a:solidFill>
                  <a:srgbClr val="002060"/>
                </a:solidFill>
              </a:rPr>
              <a:t>Праздники  иудаизма</a:t>
            </a:r>
            <a:r>
              <a:rPr lang="ru-RU" smtClean="0">
                <a:solidFill>
                  <a:srgbClr val="002060"/>
                </a:solidFill>
              </a:rPr>
              <a:t/>
            </a:r>
            <a:br>
              <a:rPr lang="ru-RU" smtClean="0">
                <a:solidFill>
                  <a:srgbClr val="002060"/>
                </a:solidFill>
              </a:rPr>
            </a:br>
            <a:r>
              <a:rPr lang="ru-RU" b="1" smtClean="0">
                <a:solidFill>
                  <a:srgbClr val="002060"/>
                </a:solidFill>
              </a:rPr>
              <a:t>Ханука</a:t>
            </a:r>
            <a:endParaRPr lang="ru-RU"/>
          </a:p>
        </p:txBody>
      </p:sp>
      <p:pic>
        <p:nvPicPr>
          <p:cNvPr id="3074" name="Picture 2" descr="L:\Ханука\hanuka-400x45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7250" y="1500188"/>
            <a:ext cx="3608388" cy="4286250"/>
          </a:xfrm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4857750" y="1571625"/>
            <a:ext cx="3714750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>
                <a:latin typeface="Times New Roman" pitchFamily="18" charset="0"/>
                <a:cs typeface="Times New Roman" pitchFamily="18" charset="0"/>
              </a:rPr>
              <a:t>Ханука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- еврейский праздник, продолжающийся восемь дней. Согласно легенде, когда Иехуда Маккавей и его воины очистили Храм, они не смогли найти чистое масло для светильника-меноры. После длительных поисков все же был найден один небольшой кувшин с чистым маслом. Но масла в нем было настолько мало, что его могло хватить только на один день горения меноры. </a:t>
            </a:r>
            <a:endParaRPr lang="ru-RU" sz="2000"/>
          </a:p>
        </p:txBody>
      </p:sp>
    </p:spTree>
  </p:cSld>
  <p:clrMapOvr>
    <a:masterClrMapping/>
  </p:clrMapOvr>
  <p:transition spd="slow" advClick="0" advTm="2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574</TotalTime>
  <Words>416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11</vt:i4>
      </vt:variant>
    </vt:vector>
  </HeadingPairs>
  <TitlesOfParts>
    <vt:vector size="22" baseType="lpstr">
      <vt:lpstr>Constantia</vt:lpstr>
      <vt:lpstr>Arial</vt:lpstr>
      <vt:lpstr>Wingdings 2</vt:lpstr>
      <vt:lpstr>Calibri</vt:lpstr>
      <vt:lpstr>Times New Roman</vt:lpstr>
      <vt:lpstr>Бумажная</vt:lpstr>
      <vt:lpstr>Бумажная</vt:lpstr>
      <vt:lpstr>Бумажная</vt:lpstr>
      <vt:lpstr>Бумажная</vt:lpstr>
      <vt:lpstr>Бумажная</vt:lpstr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Праздники  в религиях мира</dc:title>
  <dc:creator>123</dc:creator>
  <cp:lastModifiedBy>user</cp:lastModifiedBy>
  <cp:revision>50</cp:revision>
  <dcterms:created xsi:type="dcterms:W3CDTF">2012-10-08T18:25:30Z</dcterms:created>
  <dcterms:modified xsi:type="dcterms:W3CDTF">2018-04-20T08:58:09Z</dcterms:modified>
</cp:coreProperties>
</file>