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19" r:id="rId2"/>
    <p:sldId id="320" r:id="rId3"/>
    <p:sldId id="321" r:id="rId4"/>
    <p:sldId id="322" r:id="rId5"/>
    <p:sldId id="323" r:id="rId6"/>
    <p:sldId id="324" r:id="rId7"/>
    <p:sldId id="28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0044"/>
    <a:srgbClr val="FFEB97"/>
    <a:srgbClr val="B2B2B2"/>
    <a:srgbClr val="2E8A5C"/>
    <a:srgbClr val="808080"/>
    <a:srgbClr val="5F5F5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 autoAdjust="0"/>
    <p:restoredTop sz="94678" autoAdjust="0"/>
  </p:normalViewPr>
  <p:slideViewPr>
    <p:cSldViewPr>
      <p:cViewPr varScale="1">
        <p:scale>
          <a:sx n="90" d="100"/>
          <a:sy n="90" d="100"/>
        </p:scale>
        <p:origin x="-9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viewProps" Target="viewProps.xml" /><Relationship Id="rId5" Type="http://schemas.openxmlformats.org/officeDocument/2006/relationships/slide" Target="slides/slide4.xml" /><Relationship Id="rId10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notesMaster" Target="notesMasters/notesMaster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8A40B64-20AE-43FE-97F7-629DA149A39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A40B64-20AE-43FE-97F7-629DA149A39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076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EF6C1-C77E-45F4-81A9-5D25B9F399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71C775-1B18-45C9-A2C3-AC6B2CCC82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40927-9100-4C1C-8D68-996BF1E0F2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1E40B8C-74D3-4185-B84C-EDEA5FFE41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5E63EBA-9E6A-4853-BCE1-BE2AC7E728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0E1857C-8566-4DB3-952B-24B77D763D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3000329-B2C6-45B6-BB8C-1B773EFF8A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4B2365-75AC-4B77-8761-985DEF8CF5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DF8A2-5F03-404C-856C-8D631AEB92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CCFB8-3CF7-40DC-854E-6289421037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D33B6-A9ED-4CEE-89D3-783C6CCE75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B9846-5A5E-42FC-BE4A-6DE1B57C70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0310D8-DA51-4D3F-8093-9CE528514E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D4BD2-40F6-47BA-B0E5-10329CBF0C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EC86E-2DA9-4538-91C8-15FFA356C4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2" Type="http://schemas.openxmlformats.org/officeDocument/2006/relationships/slideLayout" Target="../slideLayouts/slideLayout2.xml" /><Relationship Id="rId16" Type="http://schemas.openxmlformats.org/officeDocument/2006/relationships/theme" Target="../theme/theme1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612C267-1318-4900-80C7-2D2893D99A0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1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1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1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FF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2" name="Picture 4" descr="ладошка весела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 rot="737772">
            <a:off x="539750" y="2997200"/>
            <a:ext cx="3240088" cy="3240088"/>
          </a:xfrm>
          <a:noFill/>
          <a:ln/>
        </p:spPr>
      </p:pic>
      <p:sp>
        <p:nvSpPr>
          <p:cNvPr id="3" name="Текст 2">
            <a:extLst>
              <a:ext uri="{FF2B5EF4-FFF2-40B4-BE49-F238E27FC236}">
                <a16:creationId xmlns:a16="http://schemas.microsoft.com/office/drawing/2014/main" id="{82E12E76-BF5D-9083-C8F8-ADB32D720B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087688" y="4750130"/>
            <a:ext cx="5690978" cy="1497910"/>
          </a:xfrm>
        </p:spPr>
        <p:txBody>
          <a:bodyPr/>
          <a:lstStyle/>
          <a:p>
            <a:r>
              <a:rPr lang="ru-RU" dirty="0">
                <a:solidFill>
                  <a:srgbClr val="006600"/>
                </a:solidFill>
              </a:rPr>
              <a:t>Для детей 5-7 лет</a:t>
            </a: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A324077-6CDB-0EE1-4EF3-0D0B1C1A0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C0044"/>
                </a:solidFill>
              </a:rPr>
              <a:t>«Веселый счет»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158EF4A-CEE0-B8A4-37BE-3FA589560DAD}"/>
              </a:ext>
            </a:extLst>
          </p:cNvPr>
          <p:cNvSpPr txBox="1"/>
          <p:nvPr/>
        </p:nvSpPr>
        <p:spPr>
          <a:xfrm>
            <a:off x="3660299" y="251325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01EA4AC8-9E60-A00B-A86C-D2741498CB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88" y="449784"/>
            <a:ext cx="8609610" cy="640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789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1DA547-5C6C-50A0-67AE-FAA2DDE21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9BF7FDD6-CEAF-EB4A-E6F0-7614BB418CE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6532"/>
            <a:ext cx="8460629" cy="6520328"/>
          </a:xfrm>
        </p:spPr>
      </p:pic>
    </p:spTree>
    <p:extLst>
      <p:ext uri="{BB962C8B-B14F-4D97-AF65-F5344CB8AC3E}">
        <p14:creationId xmlns:p14="http://schemas.microsoft.com/office/powerpoint/2010/main" val="4185879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824E87-5716-1CBD-3101-898798F2D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8B4195DC-B341-F425-9B50-EB210CE5D87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26" y="0"/>
            <a:ext cx="8500574" cy="6431837"/>
          </a:xfrm>
        </p:spPr>
      </p:pic>
    </p:spTree>
    <p:extLst>
      <p:ext uri="{BB962C8B-B14F-4D97-AF65-F5344CB8AC3E}">
        <p14:creationId xmlns:p14="http://schemas.microsoft.com/office/powerpoint/2010/main" val="3157741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D234F8-6551-CF4A-CFDD-387BEBB70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60FEBAC3-ED6F-D246-8AFB-D448E204BD8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52" y="155842"/>
            <a:ext cx="8538089" cy="6702157"/>
          </a:xfrm>
        </p:spPr>
      </p:pic>
    </p:spTree>
    <p:extLst>
      <p:ext uri="{BB962C8B-B14F-4D97-AF65-F5344CB8AC3E}">
        <p14:creationId xmlns:p14="http://schemas.microsoft.com/office/powerpoint/2010/main" val="1543367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12BD99-9B12-5448-4414-D87896807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0FF5EABE-66A8-9FCD-BD0F-FE12ACADDAE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65918"/>
            <a:ext cx="8550234" cy="6126163"/>
          </a:xfrm>
        </p:spPr>
      </p:pic>
    </p:spTree>
    <p:extLst>
      <p:ext uri="{BB962C8B-B14F-4D97-AF65-F5344CB8AC3E}">
        <p14:creationId xmlns:p14="http://schemas.microsoft.com/office/powerpoint/2010/main" val="3612753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FF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ладошка весела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 rot="401130">
            <a:off x="2771775" y="2205038"/>
            <a:ext cx="3673475" cy="3673475"/>
          </a:xfrm>
          <a:noFill/>
          <a:ln/>
        </p:spPr>
      </p:pic>
      <p:sp>
        <p:nvSpPr>
          <p:cNvPr id="50179" name="WordArt 3"/>
          <p:cNvSpPr>
            <a:spLocks noChangeArrowheads="1" noChangeShapeType="1" noTextEdit="1"/>
          </p:cNvSpPr>
          <p:nvPr/>
        </p:nvSpPr>
        <p:spPr bwMode="auto">
          <a:xfrm>
            <a:off x="1187450" y="1196975"/>
            <a:ext cx="6697663" cy="532923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900796"/>
              </a:avLst>
            </a:prstTxWarp>
          </a:bodyPr>
          <a:lstStyle/>
          <a:p>
            <a:pPr algn="ctr"/>
            <a:r>
              <a:rPr lang="ru-RU" sz="4800" b="1" kern="10">
                <a:ln w="12700">
                  <a:solidFill>
                    <a:srgbClr val="990033"/>
                  </a:solidFill>
                  <a:round/>
                  <a:headEnd/>
                  <a:tailEnd/>
                </a:ln>
                <a:solidFill>
                  <a:srgbClr val="FF0168"/>
                </a:solidFill>
                <a:effectLst>
                  <a:outerShdw dist="52363" dir="842175" algn="ctr" rotWithShape="0">
                    <a:srgbClr val="868686"/>
                  </a:outerShdw>
                </a:effectLst>
                <a:latin typeface="Arial"/>
                <a:cs typeface="Arial"/>
              </a:rPr>
              <a:t>До  новых   встреч 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2781</TotalTime>
  <Words>1756</Words>
  <Application>Microsoft Office PowerPoint</Application>
  <PresentationFormat>Экран (4:3)</PresentationFormat>
  <Paragraphs>145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Оформление по умолчанию</vt:lpstr>
      <vt:lpstr>«Веселый счет»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Организация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Екатерина Опарина</cp:lastModifiedBy>
  <cp:revision>405</cp:revision>
  <dcterms:created xsi:type="dcterms:W3CDTF">2010-01-14T17:12:09Z</dcterms:created>
  <dcterms:modified xsi:type="dcterms:W3CDTF">2023-04-08T14:59:20Z</dcterms:modified>
</cp:coreProperties>
</file>