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g"/><Relationship Id="rId9" Type="http://schemas.openxmlformats.org/officeDocument/2006/relationships/image" Target="../media/image6.jpe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он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52"/>
            <a:ext cx="9301946" cy="6858000"/>
          </a:xfrm>
          <a:prstGeom prst="rect">
            <a:avLst/>
          </a:prstGeom>
        </p:spPr>
      </p:pic>
      <p:pic>
        <p:nvPicPr>
          <p:cNvPr id="3" name="кот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6" y="4194983"/>
            <a:ext cx="2181168" cy="23992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корзина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746" y="3404948"/>
            <a:ext cx="3600400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векла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942" y="431300"/>
            <a:ext cx="1783170" cy="21172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морковь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788" y="220001"/>
            <a:ext cx="1556545" cy="17223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яблоко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944" y="2422167"/>
            <a:ext cx="1772816" cy="1772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помидор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12" y="1907162"/>
            <a:ext cx="1987699" cy="19081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апельсин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946" y="335340"/>
            <a:ext cx="2071721" cy="1491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банан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036" y="1732572"/>
            <a:ext cx="1576003" cy="1576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капуста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28" y="2139480"/>
            <a:ext cx="1961564" cy="17221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79512" y="62246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6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-0.03924 0.228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1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0.18108 0.209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07101 0.399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2283 0.3759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</dc:creator>
  <cp:lastModifiedBy>U</cp:lastModifiedBy>
  <cp:revision>7</cp:revision>
  <dcterms:created xsi:type="dcterms:W3CDTF">2023-04-08T20:09:06Z</dcterms:created>
  <dcterms:modified xsi:type="dcterms:W3CDTF">2023-04-08T21:01:51Z</dcterms:modified>
</cp:coreProperties>
</file>