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6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6A587BF-4390-450C-90A0-44C6209D685F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C484FCA-8513-47B9-8A55-8961F8F2D9D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587BF-4390-450C-90A0-44C6209D685F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84FCA-8513-47B9-8A55-8961F8F2D9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587BF-4390-450C-90A0-44C6209D685F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84FCA-8513-47B9-8A55-8961F8F2D9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587BF-4390-450C-90A0-44C6209D685F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84FCA-8513-47B9-8A55-8961F8F2D9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6A587BF-4390-450C-90A0-44C6209D685F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C484FCA-8513-47B9-8A55-8961F8F2D9D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587BF-4390-450C-90A0-44C6209D685F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C484FCA-8513-47B9-8A55-8961F8F2D9D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587BF-4390-450C-90A0-44C6209D685F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C484FCA-8513-47B9-8A55-8961F8F2D9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587BF-4390-450C-90A0-44C6209D685F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84FCA-8513-47B9-8A55-8961F8F2D9D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A587BF-4390-450C-90A0-44C6209D685F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84FCA-8513-47B9-8A55-8961F8F2D9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6A587BF-4390-450C-90A0-44C6209D685F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C484FCA-8513-47B9-8A55-8961F8F2D9D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6A587BF-4390-450C-90A0-44C6209D685F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C484FCA-8513-47B9-8A55-8961F8F2D9D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6A587BF-4390-450C-90A0-44C6209D685F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C484FCA-8513-47B9-8A55-8961F8F2D9D2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642918"/>
            <a:ext cx="6529406" cy="18573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роботов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история роботов</a:t>
            </a:r>
            <a:endParaRPr lang="ru-RU" sz="6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4857760"/>
            <a:ext cx="3478892" cy="17145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ГБДОУ 34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Красногвардейского района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Санкт-Петербург 2022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42928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многом современные антропоморфные роботы  становятся подобными человеку: по разуму, по проявлению гуманных качеств, эмоций, по схожести внешности, по правам, по статусу, они обретают самосознание и самоидентификацию, искусственный интеллект выйдет на новый уровень. Роботы оснащены сенсорными анализаторами, программной возможностью саморазвития и усовершенствования, выдают эмоциональный отклик человеку, обладают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эмпатией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7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сочувствием </a:t>
            </a:r>
            <a:r>
              <a:rPr lang="ru-RU" sz="27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сопереживанием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571472" y="1571613"/>
            <a:ext cx="8215370" cy="3643337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Сегодня уже сложно представить такую область деятельности, в которую бы ни проникли различные умные устройства, упрощающие нашу работу или берущие на себя часть наших обязанностей и обеспечивающие нам комфорт в быту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4643470" cy="4572032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1.1 Появление слова РОБОТ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Слово «робот» было придумано чешским писателем Карелом Чапеком и его братом Йозефом и впервые использовано в пьесе Чапека «Р. У. Р.» («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Россумские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универсальные роботы», 1920). В ранних русских переводах использовалось слово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работарь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 </a:t>
            </a:r>
            <a:endParaRPr lang="ru-RU" sz="2400" dirty="0"/>
          </a:p>
        </p:txBody>
      </p:sp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17242" y="3000375"/>
            <a:ext cx="3052941" cy="31718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04800"/>
            <a:ext cx="8680774" cy="69530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1.2.Первые в мире человекоподобные</a:t>
            </a:r>
            <a:r>
              <a:rPr lang="en-US" altLang="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роботы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642910" y="1928802"/>
            <a:ext cx="4786346" cy="4071966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Людям с древности хотелось создать похожих на себя созданий, особенно было интересно, если они могли двигаться подобно человеку, поэтому в столь давние времена появились (конец XV века) первые человекоподобные роботы.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унок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647936" y="3214686"/>
            <a:ext cx="3188488" cy="323795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04800"/>
            <a:ext cx="8537898" cy="62387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1.3.Первые антропоморфные роботы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34" y="1714488"/>
            <a:ext cx="3931920" cy="35719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 временем человекоподобные роботы становились всё больше похожи на людей, превращаясь из грубых, примитивных в антропоморфных.</a:t>
            </a:r>
          </a:p>
          <a:p>
            <a:endParaRPr lang="ru-RU" sz="2400" dirty="0"/>
          </a:p>
        </p:txBody>
      </p:sp>
      <p:pic>
        <p:nvPicPr>
          <p:cNvPr id="5" name="Содержимое 4" descr="Рисунок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453787" y="2786063"/>
            <a:ext cx="2487752" cy="340201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04800"/>
            <a:ext cx="8466460" cy="762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1.4.Современные антропоморфные роботы.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85786" y="1357298"/>
            <a:ext cx="3931920" cy="450059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Современные антропоморфные роботы приобретают не только внешние, но и внутренние качества человека</a:t>
            </a:r>
          </a:p>
          <a:p>
            <a:endParaRPr lang="ru-RU" sz="2400" dirty="0"/>
          </a:p>
        </p:txBody>
      </p:sp>
      <p:pic>
        <p:nvPicPr>
          <p:cNvPr id="5" name="Содержимое 4" descr="Рисунок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429256" y="2827248"/>
            <a:ext cx="3465507" cy="354785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04800"/>
            <a:ext cx="8466460" cy="1195374"/>
          </a:xfrm>
        </p:spPr>
        <p:txBody>
          <a:bodyPr/>
          <a:lstStyle/>
          <a:p>
            <a:r>
              <a:rPr lang="en-US" altLang="ru" sz="28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altLang="ru" sz="28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" altLang="ru" sz="2800" dirty="0" smtClean="0">
                <a:latin typeface="Times New Roman" pitchFamily="18" charset="0"/>
                <a:cs typeface="Times New Roman" pitchFamily="18" charset="0"/>
              </a:rPr>
              <a:t>Практическое</a:t>
            </a:r>
            <a:r>
              <a:rPr lang="en-US" altLang="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" altLang="ru" sz="2800" dirty="0" smtClean="0">
                <a:latin typeface="Times New Roman" pitchFamily="18" charset="0"/>
                <a:cs typeface="Times New Roman" pitchFamily="18" charset="0"/>
              </a:rPr>
              <a:t>изучение</a:t>
            </a:r>
            <a:r>
              <a:rPr lang="en-US" altLang="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" sz="2800" dirty="0" smtClean="0">
                <a:latin typeface="Times New Roman" pitchFamily="18" charset="0"/>
                <a:cs typeface="Times New Roman" pitchFamily="18" charset="0"/>
              </a:rPr>
              <a:t>роботов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1357298"/>
            <a:ext cx="4857784" cy="406719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Сейчас проходят выставки «Империя роботов», где есть    возможность пообщаться с разными роботами. Именно антропоморфные взывают особый интерес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 же ежегодно проводиться  международный форуме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Winning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hearts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где общаются люди, которые мыслят на глобальном уровне и создают проекты для развития человечества. </a:t>
            </a:r>
          </a:p>
          <a:p>
            <a:pPr algn="just"/>
            <a:endParaRPr lang="ru-RU" dirty="0"/>
          </a:p>
        </p:txBody>
      </p:sp>
      <p:pic>
        <p:nvPicPr>
          <p:cNvPr id="5" name="Содержимое 4" descr="Рисунок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500694" y="3214686"/>
            <a:ext cx="3309830" cy="303888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04800"/>
            <a:ext cx="8109270" cy="762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«Три закона робототехники»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214422"/>
            <a:ext cx="5357850" cy="4714908"/>
          </a:xfrm>
        </p:spPr>
        <p:txBody>
          <a:bodyPr/>
          <a:lstStyle/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Робот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может причинить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вред человеку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 своими действиями,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 своим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бездействием;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Робот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должен подчиняться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любым приказам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не противоречащим Первому 	Закону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Роботу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позволяется бороться за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свое существование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случае, если его действия не приведут 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нарушению Первого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Второго Закона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zh-CN" altLang="en-US" dirty="0" smtClean="0"/>
          </a:p>
          <a:p>
            <a:pPr marL="342900" indent="-342900" algn="just">
              <a:buFont typeface="+mj-lt"/>
              <a:buAutoNum type="arabicPeriod"/>
            </a:pPr>
            <a:endParaRPr lang="ru-RU" dirty="0"/>
          </a:p>
        </p:txBody>
      </p:sp>
      <p:pic>
        <p:nvPicPr>
          <p:cNvPr id="5" name="Содержимое 4" descr="Рисунок6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929322" y="3714752"/>
            <a:ext cx="2608263" cy="253502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466460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428604"/>
            <a:ext cx="4929222" cy="614366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Разум и самосознание робот может доказать, пройдя тест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Тьюинга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суть которого сводится к тому, что при общении испытателя с живым человеком и роботом, он не мог определить, чьи ответы на свои вопросы он получает (робота или человека). Так робот сможет убедить испытателя в своей человечности.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 мнению Тьюринга, это свидетельствует о способности искусственного интеллекта мыслить и должно стать основанием для признания его разумности. 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Искусственный интеллект смог преодолеть защиту от роботов.</a:t>
            </a:r>
          </a:p>
          <a:p>
            <a:endParaRPr lang="ru-RU" dirty="0"/>
          </a:p>
        </p:txBody>
      </p:sp>
      <p:pic>
        <p:nvPicPr>
          <p:cNvPr id="5" name="Содержимое 4" descr="Рисунок7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57588" y="3571876"/>
            <a:ext cx="5286412" cy="282522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29</TotalTime>
  <Words>282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   история роботов       история роботов</vt:lpstr>
      <vt:lpstr>Слайд 2</vt:lpstr>
      <vt:lpstr>1.1 Появление слова РОБОТ Слово «робот» было придумано чешским писателем Карелом Чапеком и его братом Йозефом и впервые использовано в пьесе Чапека «Р. У. Р.» («Россумские универсальные роботы», 1920). В ранних русских переводах использовалось слово «работарь». </vt:lpstr>
      <vt:lpstr>1.2.Первые в мире человекоподобные роботы</vt:lpstr>
      <vt:lpstr>1.3.Первые антропоморфные роботы</vt:lpstr>
      <vt:lpstr>1.4.Современные антропоморфные роботы.</vt:lpstr>
      <vt:lpstr>1.5 Практическое изучение роботов   </vt:lpstr>
      <vt:lpstr>«Три закона робототехники»</vt:lpstr>
      <vt:lpstr>Слайд 9</vt:lpstr>
      <vt:lpstr>Заключение   Во многом современные антропоморфные роботы  становятся подобными человеку: по разуму, по проявлению гуманных качеств, эмоций, по схожести внешности, по правам, по статусу, они обретают самосознание и самоидентификацию, искусственный интеллект выйдет на новый уровень. Роботы оснащены сенсорными анализаторами, программной возможностью саморазвития и усовершенствования, выдают эмоциональный отклик человеку, обладают эмпатией (сочувствием и сопереживанием).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роботов       история роботов</dc:title>
  <dc:creator>pike</dc:creator>
  <cp:lastModifiedBy>pike</cp:lastModifiedBy>
  <cp:revision>3</cp:revision>
  <dcterms:created xsi:type="dcterms:W3CDTF">2023-04-06T15:42:15Z</dcterms:created>
  <dcterms:modified xsi:type="dcterms:W3CDTF">2023-04-06T16:11:44Z</dcterms:modified>
</cp:coreProperties>
</file>