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57" r:id="rId4"/>
    <p:sldId id="263" r:id="rId5"/>
    <p:sldId id="264" r:id="rId6"/>
    <p:sldId id="258" r:id="rId7"/>
    <p:sldId id="277" r:id="rId8"/>
    <p:sldId id="265" r:id="rId9"/>
    <p:sldId id="278" r:id="rId10"/>
    <p:sldId id="274" r:id="rId11"/>
    <p:sldId id="259" r:id="rId12"/>
    <p:sldId id="273" r:id="rId13"/>
    <p:sldId id="260" r:id="rId14"/>
    <p:sldId id="261" r:id="rId15"/>
    <p:sldId id="266" r:id="rId16"/>
    <p:sldId id="267" r:id="rId17"/>
    <p:sldId id="268" r:id="rId18"/>
    <p:sldId id="269" r:id="rId19"/>
    <p:sldId id="275" r:id="rId20"/>
    <p:sldId id="276" r:id="rId21"/>
    <p:sldId id="270" r:id="rId22"/>
    <p:sldId id="271" r:id="rId23"/>
    <p:sldId id="272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20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28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127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94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245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699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23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87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046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29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757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051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888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428759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Город Орск.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1143008"/>
          </a:xfrm>
        </p:spPr>
        <p:txBody>
          <a:bodyPr/>
          <a:lstStyle/>
          <a:p>
            <a:r>
              <a:rPr lang="ru-RU" dirty="0" smtClean="0"/>
              <a:t>Наша родина.</a:t>
            </a:r>
            <a:endParaRPr lang="ru-RU" dirty="0"/>
          </a:p>
        </p:txBody>
      </p:sp>
      <p:pic>
        <p:nvPicPr>
          <p:cNvPr id="18434" name="Picture 2" descr="http://i.ytimg.com/vi/EwTg2gRTsu4/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000373"/>
            <a:ext cx="5143536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Администрация города Орска.</a:t>
            </a:r>
            <a:endParaRPr lang="ru-RU" dirty="0"/>
          </a:p>
        </p:txBody>
      </p:sp>
      <p:pic>
        <p:nvPicPr>
          <p:cNvPr id="31746" name="Picture 2" descr="http://www.prosv.ru/Attachment.aspx?Id=133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857364"/>
            <a:ext cx="785818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Вечный огонь.</a:t>
            </a:r>
            <a:endParaRPr lang="ru-RU" dirty="0"/>
          </a:p>
        </p:txBody>
      </p:sp>
      <p:pic>
        <p:nvPicPr>
          <p:cNvPr id="11266" name="Picture 2" descr="http://i061.radikal.ru/1109/db/4e7fa8c6f6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7786742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Новогодняя ёлка на Комсомольской площади.</a:t>
            </a:r>
            <a:endParaRPr lang="ru-RU" dirty="0"/>
          </a:p>
        </p:txBody>
      </p:sp>
      <p:pic>
        <p:nvPicPr>
          <p:cNvPr id="29698" name="Picture 2" descr="http://mw2.google.com/mw-panoramio/photos/medium/302298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828680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Гагарина</a:t>
            </a:r>
            <a:endParaRPr lang="ru-RU" dirty="0"/>
          </a:p>
        </p:txBody>
      </p:sp>
      <p:pic>
        <p:nvPicPr>
          <p:cNvPr id="17410" name="Picture 2" descr="http://go3.imgsmail.ru/imgpreview?key=5592bcc8c9b3b6a4&amp;mb=imgdb_preview_1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42984"/>
            <a:ext cx="8286808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Дворец пионеров.</a:t>
            </a:r>
            <a:endParaRPr lang="ru-RU" dirty="0"/>
          </a:p>
        </p:txBody>
      </p:sp>
      <p:pic>
        <p:nvPicPr>
          <p:cNvPr id="18436" name="Picture 4" descr="http://uhta24.ru/files/0_42fce_bd6ce16c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43050"/>
            <a:ext cx="8143932" cy="52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Вокзал «Станция Орск»</a:t>
            </a:r>
            <a:endParaRPr lang="ru-RU" dirty="0"/>
          </a:p>
        </p:txBody>
      </p:sp>
      <p:pic>
        <p:nvPicPr>
          <p:cNvPr id="23556" name="Picture 4" descr="Железнодорожный вокзал Ор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428736"/>
            <a:ext cx="7572428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Комсомольская.</a:t>
            </a:r>
            <a:endParaRPr lang="ru-RU" dirty="0"/>
          </a:p>
        </p:txBody>
      </p:sp>
      <p:pic>
        <p:nvPicPr>
          <p:cNvPr id="24578" name="Picture 2" descr="http://gsnrf.ru/wp-content/uploads/2011/04/443211313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14488"/>
            <a:ext cx="7429552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Аэропорт города Орска.</a:t>
            </a:r>
            <a:endParaRPr lang="ru-RU" dirty="0"/>
          </a:p>
        </p:txBody>
      </p:sp>
      <p:pic>
        <p:nvPicPr>
          <p:cNvPr id="25602" name="Picture 2" descr="http://101hotels.info/uploads/image/city/95/318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785818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Спасо</a:t>
            </a:r>
            <a:r>
              <a:rPr lang="ru-RU" dirty="0" smtClean="0"/>
              <a:t> — Преображенская церковь</a:t>
            </a:r>
            <a:endParaRPr lang="ru-RU" dirty="0"/>
          </a:p>
        </p:txBody>
      </p:sp>
      <p:pic>
        <p:nvPicPr>
          <p:cNvPr id="26626" name="Picture 2" descr="http://101hotels.info/uploads/image/city/95/202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864399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Мечеть                   .</a:t>
            </a:r>
            <a:endParaRPr lang="ru-RU" dirty="0"/>
          </a:p>
        </p:txBody>
      </p:sp>
      <p:pic>
        <p:nvPicPr>
          <p:cNvPr id="32772" name="Picture 4" descr="http://orsk.ru/images/stories/2013/06_june/mechet1409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500174"/>
            <a:ext cx="5143536" cy="5143536"/>
          </a:xfrm>
          <a:prstGeom prst="rect">
            <a:avLst/>
          </a:prstGeom>
          <a:noFill/>
        </p:spPr>
      </p:pic>
      <p:pic>
        <p:nvPicPr>
          <p:cNvPr id="32774" name="Picture 6" descr="http://orsk.ru/images/stories/2013/06_june/mechet1409_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48" y="0"/>
            <a:ext cx="385765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Добро пожаловать!</a:t>
            </a:r>
            <a:endParaRPr lang="ru-RU" dirty="0"/>
          </a:p>
        </p:txBody>
      </p:sp>
      <p:pic>
        <p:nvPicPr>
          <p:cNvPr id="19458" name="Picture 2" descr="http://f.mypage.ru/d75276003d04414eda53992ddf63b265_d4ae94b55d28b203a99a701bfa995a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84"/>
            <a:ext cx="7572428" cy="5572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dirty="0" smtClean="0"/>
              <a:t>Католический храм.</a:t>
            </a:r>
            <a:endParaRPr lang="ru-RU" dirty="0"/>
          </a:p>
        </p:txBody>
      </p:sp>
      <p:pic>
        <p:nvPicPr>
          <p:cNvPr id="33794" name="Picture 2" descr="http://s55.radikal.ru/i149/1102/e7/24f428cc19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57232"/>
            <a:ext cx="8786874" cy="600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43116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 вершине горы Преображенская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находится комплекс православных строений </a:t>
            </a: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Спасо-Преображенского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и Никольского храмов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101hotels.info/uploads/image/city/95/318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857364"/>
            <a:ext cx="8715436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имени Т. Г. Шевченко</a:t>
            </a:r>
            <a:endParaRPr lang="ru-RU" dirty="0"/>
          </a:p>
        </p:txBody>
      </p:sp>
      <p:pic>
        <p:nvPicPr>
          <p:cNvPr id="2050" name="Picture 2" descr="http://kraeved.opck.org/biblioteka/towns/orsk/orsk_250/133_2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8286808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Это было недавно, это было давно….</a:t>
            </a:r>
            <a:endParaRPr lang="ru-RU" dirty="0"/>
          </a:p>
        </p:txBody>
      </p:sp>
      <p:pic>
        <p:nvPicPr>
          <p:cNvPr id="1026" name="Picture 2" descr="Орск - 1927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00174"/>
            <a:ext cx="3286148" cy="19288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3500438"/>
            <a:ext cx="31432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Вид г. Орска. Снимок 1927 г.</a:t>
            </a:r>
            <a:endParaRPr lang="ru-RU" dirty="0"/>
          </a:p>
        </p:txBody>
      </p:sp>
      <p:pic>
        <p:nvPicPr>
          <p:cNvPr id="1028" name="Picture 4" descr="Орск - Проспек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571612"/>
            <a:ext cx="3000396" cy="17859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29058" y="3429000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Проспект Мира 50-е годы.</a:t>
            </a:r>
            <a:endParaRPr lang="ru-RU" dirty="0"/>
          </a:p>
        </p:txBody>
      </p:sp>
      <p:pic>
        <p:nvPicPr>
          <p:cNvPr id="1030" name="Picture 6" descr="Орск - Орс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1643050"/>
            <a:ext cx="2357454" cy="1714512"/>
          </a:xfrm>
          <a:prstGeom prst="rect">
            <a:avLst/>
          </a:prstGeom>
          <a:noFill/>
        </p:spPr>
      </p:pic>
      <p:pic>
        <p:nvPicPr>
          <p:cNvPr id="1032" name="Picture 8" descr="Орск - Орс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786190"/>
            <a:ext cx="2714644" cy="149066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2844" y="5357826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Центральный вход на стадион «Авангард». 50-е годы</a:t>
            </a:r>
            <a:endParaRPr lang="ru-RU" dirty="0"/>
          </a:p>
        </p:txBody>
      </p:sp>
      <p:pic>
        <p:nvPicPr>
          <p:cNvPr id="1034" name="Picture 10" descr="Орск - Орск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786190"/>
            <a:ext cx="2500330" cy="1514477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143240" y="5357827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Проспект Ленина. 1957 г.</a:t>
            </a:r>
            <a:endParaRPr lang="ru-RU" dirty="0"/>
          </a:p>
        </p:txBody>
      </p:sp>
      <p:pic>
        <p:nvPicPr>
          <p:cNvPr id="1036" name="Picture 12" descr="Орск - Орск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22" y="3786190"/>
            <a:ext cx="2857520" cy="15621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715008" y="5572140"/>
            <a:ext cx="371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Улица Станиславского 1957–59 гг.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2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472518" cy="127478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Сейчас население Орска - 251,9 тыс. человек, площадь - 642 кв. км., административное деление - на 3 района. Это второй город области по промышленному потенциалу.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nesiditsa.ru/wp-content/uploads/2012/07/Orsk.-Obshhay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14422"/>
            <a:ext cx="4286280" cy="3143272"/>
          </a:xfrm>
          <a:prstGeom prst="rect">
            <a:avLst/>
          </a:prstGeom>
          <a:noFill/>
        </p:spPr>
      </p:pic>
      <p:pic>
        <p:nvPicPr>
          <p:cNvPr id="37892" name="Picture 4" descr="http://nesiditsa.ru/wp-content/uploads/2012/07/Orsk.-Mehanicheskiy-zav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214422"/>
            <a:ext cx="4643438" cy="3143272"/>
          </a:xfrm>
          <a:prstGeom prst="rect">
            <a:avLst/>
          </a:prstGeom>
          <a:noFill/>
        </p:spPr>
      </p:pic>
      <p:pic>
        <p:nvPicPr>
          <p:cNvPr id="37894" name="Picture 6" descr="http://nesiditsa.ru/wp-content/uploads/2012/07/Orskoe-kareroupravlen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29132"/>
            <a:ext cx="4429124" cy="2428868"/>
          </a:xfrm>
          <a:prstGeom prst="rect">
            <a:avLst/>
          </a:prstGeom>
          <a:noFill/>
        </p:spPr>
      </p:pic>
      <p:pic>
        <p:nvPicPr>
          <p:cNvPr id="37896" name="Picture 8" descr="http://ria56.ru/uploads/images/ormetoiymz1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929066"/>
            <a:ext cx="4643438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Мост через реку Урал – граница между Европой и Азией.</a:t>
            </a:r>
            <a:endParaRPr lang="ru-RU" dirty="0"/>
          </a:p>
        </p:txBody>
      </p:sp>
      <p:pic>
        <p:nvPicPr>
          <p:cNvPr id="38914" name="Picture 2" descr="http://www.europa-asia.narod.ru/image/or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4086225" cy="2705100"/>
          </a:xfrm>
          <a:prstGeom prst="rect">
            <a:avLst/>
          </a:prstGeom>
          <a:noFill/>
        </p:spPr>
      </p:pic>
      <p:pic>
        <p:nvPicPr>
          <p:cNvPr id="38916" name="Picture 4" descr="http://www.ural56.ru/upload/iblock/d46/img_33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500174"/>
            <a:ext cx="4824410" cy="2571768"/>
          </a:xfrm>
          <a:prstGeom prst="rect">
            <a:avLst/>
          </a:prstGeom>
          <a:noFill/>
        </p:spPr>
      </p:pic>
      <p:pic>
        <p:nvPicPr>
          <p:cNvPr id="38918" name="Picture 6" descr="http://go4.imgsmail.ru/imgpreview?key=5752311b23229f0b&amp;mb=imgdb_preview_11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4214818"/>
            <a:ext cx="578647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города  Орска.</a:t>
            </a:r>
            <a:endParaRPr lang="ru-RU" dirty="0"/>
          </a:p>
        </p:txBody>
      </p:sp>
      <p:pic>
        <p:nvPicPr>
          <p:cNvPr id="3074" name="Picture 2" descr="http://history.opck.org/images/stories/geraldika/flag_orsk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285992"/>
            <a:ext cx="57150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города Орска.</a:t>
            </a:r>
            <a:endParaRPr lang="ru-RU" dirty="0"/>
          </a:p>
        </p:txBody>
      </p:sp>
      <p:pic>
        <p:nvPicPr>
          <p:cNvPr id="20482" name="Picture 2" descr="http://history.opck.org/images/stories/geraldika/gerb_orsk_new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142984"/>
            <a:ext cx="3857652" cy="3786214"/>
          </a:xfrm>
          <a:prstGeom prst="rect">
            <a:avLst/>
          </a:prstGeom>
          <a:noFill/>
        </p:spPr>
      </p:pic>
      <p:pic>
        <p:nvPicPr>
          <p:cNvPr id="20484" name="Picture 4" descr="http://history.opck.org/images/stories/biblioteka/entsiklopedii-orska/orskaya_gorodskaya_enciklopediya/orskaya_gorodskaya_encikloped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142984"/>
            <a:ext cx="4000528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Губернатор Оренбургской области – </a:t>
            </a:r>
            <a:r>
              <a:rPr lang="ru-RU" b="1" dirty="0"/>
              <a:t>Денис Владимирович </a:t>
            </a:r>
            <a:r>
              <a:rPr lang="ru-RU" b="1" dirty="0" err="1"/>
              <a:t>Паслер</a:t>
            </a:r>
            <a:endParaRPr lang="ru-RU" dirty="0"/>
          </a:p>
        </p:txBody>
      </p:sp>
      <p:pic>
        <p:nvPicPr>
          <p:cNvPr id="1026" name="Picture 2" descr="https://avatars.mds.yandex.net/i?id=a8389d9b1f3e46294deb2ae6fa5882fbd96b1ca6-525298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479998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Карта Оренбургской области.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71480"/>
            <a:ext cx="8715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 одна из крупнейших областей Российской Федерации. Область расположена на стыке двух частей света – Европы и Азии. Граничит с Башкирией и Челябинской областью на севере, Казахстаном на востоке и юге, Самарской областью на западе. Она занимает огромные территории Южного </a:t>
            </a:r>
            <a:r>
              <a:rPr lang="ru-RU" dirty="0" err="1" smtClean="0"/>
              <a:t>Приуралья</a:t>
            </a:r>
            <a:r>
              <a:rPr lang="ru-RU" dirty="0" smtClean="0"/>
              <a:t>, а также территорию по среднему течению реки Урал, бассейнам рек Сакмара, Самара, Илек.</a:t>
            </a:r>
          </a:p>
          <a:p>
            <a:r>
              <a:rPr lang="ru-RU" dirty="0" smtClean="0"/>
              <a:t>Территория области - 124 тыс. км</a:t>
            </a:r>
            <a:r>
              <a:rPr lang="ru-RU" baseline="30000" dirty="0" smtClean="0"/>
              <a:t>2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3314" name="Picture 2" descr="http://www.osu.ru/img/department/rrc/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14554"/>
            <a:ext cx="785818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истории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52596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15 августа 1735 года по старому стилю, когда с целью колонизации Южного Урала под руководством географа Кирилова было выбрано место для крепости у горы Преображенской неподалеку от устья реки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Орь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 Крепость построили и назвали ее – Оренбург (название от реки). Но Татищеву, который пришел на смену Кирилову, место не понравилось, он его раскритиковал и в итоге, Оренбург решают строить ниже по течению реки Урал, а уже построенную крепость решают назвать Орск. Так, 20 августа 1739 года по указу бывший Оренбург стал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Орской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крепостью, а Оренбург кочевал еще 2 раза, прежде чем обосновался. И лишь 126 лет спустя, в 1865 Орск официально становится городом.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Мэр города </a:t>
            </a:r>
            <a:r>
              <a:rPr lang="ru-RU" dirty="0" smtClean="0"/>
              <a:t>Орска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/>
              <a:t>Василий Николаевич </a:t>
            </a:r>
            <a:r>
              <a:rPr lang="ru-RU" b="1" dirty="0" err="1"/>
              <a:t>Козупица</a:t>
            </a:r>
            <a:endParaRPr lang="ru-RU" dirty="0"/>
          </a:p>
        </p:txBody>
      </p:sp>
      <p:pic>
        <p:nvPicPr>
          <p:cNvPr id="2050" name="Picture 2" descr="https://www.socialinform.ru/wp-content/uploads/2023/01/or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6984913" cy="465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Из истории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401080" cy="35004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Нового города Орска начинается с 1932 года, когда правительственной комиссией на левом берегу реки Елшанка были выбраны площадки для размещения промышленных предприятий, а на правом берегу – территория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Соцгорода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stihi.ru/pics/2010/10/23/53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08" y="3429000"/>
            <a:ext cx="6000792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393</Words>
  <Application>Microsoft Office PowerPoint</Application>
  <PresentationFormat>Экран (4:3)</PresentationFormat>
  <Paragraphs>35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Город Орск.</vt:lpstr>
      <vt:lpstr>Добро пожаловать!</vt:lpstr>
      <vt:lpstr>Флаг города  Орска.</vt:lpstr>
      <vt:lpstr>Герб города Орска.</vt:lpstr>
      <vt:lpstr>Губернатор Оренбургской области – Денис Владимирович Паслер</vt:lpstr>
      <vt:lpstr>Карта Оренбургской области.</vt:lpstr>
      <vt:lpstr>Из истории </vt:lpstr>
      <vt:lpstr>Мэр города Орска  Василий Николаевич Козупица</vt:lpstr>
      <vt:lpstr>Из истории</vt:lpstr>
      <vt:lpstr>Администрация города Орска.</vt:lpstr>
      <vt:lpstr>Вечный огонь.</vt:lpstr>
      <vt:lpstr>Новогодняя ёлка на Комсомольской площади.</vt:lpstr>
      <vt:lpstr>Площадь Гагарина</vt:lpstr>
      <vt:lpstr>Дворец пионеров.</vt:lpstr>
      <vt:lpstr>Вокзал «Станция Орск»</vt:lpstr>
      <vt:lpstr>Площадь Комсомольская.</vt:lpstr>
      <vt:lpstr>Аэропорт города Орска.</vt:lpstr>
      <vt:lpstr>Спасо — Преображенская церковь</vt:lpstr>
      <vt:lpstr>Мечеть                   .</vt:lpstr>
      <vt:lpstr>Католический храм.</vt:lpstr>
      <vt:lpstr>На вершине горы Преображенская находится комплекс православных строений Спасо-Преображенского и Никольского храмов.</vt:lpstr>
      <vt:lpstr>Площадь имени Т. Г. Шевченко</vt:lpstr>
      <vt:lpstr>Это было недавно, это было давно….</vt:lpstr>
      <vt:lpstr>Сейчас население Орска - 251,9 тыс. человек, площадь - 642 кв. км., административное деление - на 3 района. Это второй город области по промышленному потенциалу. </vt:lpstr>
      <vt:lpstr>Мост через реку Урал – граница между Европой и Азией.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Орск</dc:title>
  <dc:creator>admin</dc:creator>
  <cp:lastModifiedBy>user</cp:lastModifiedBy>
  <cp:revision>28</cp:revision>
  <dcterms:created xsi:type="dcterms:W3CDTF">2015-03-11T12:18:30Z</dcterms:created>
  <dcterms:modified xsi:type="dcterms:W3CDTF">2023-04-08T06:24:08Z</dcterms:modified>
</cp:coreProperties>
</file>