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4" r:id="rId3"/>
    <p:sldId id="301" r:id="rId4"/>
    <p:sldId id="300" r:id="rId5"/>
    <p:sldId id="302" r:id="rId6"/>
    <p:sldId id="303" r:id="rId7"/>
    <p:sldId id="261" r:id="rId8"/>
    <p:sldId id="266" r:id="rId9"/>
    <p:sldId id="267" r:id="rId10"/>
    <p:sldId id="268" r:id="rId11"/>
    <p:sldId id="269" r:id="rId12"/>
    <p:sldId id="25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57" r:id="rId29"/>
    <p:sldId id="285" r:id="rId30"/>
    <p:sldId id="286" r:id="rId31"/>
    <p:sldId id="265" r:id="rId32"/>
    <p:sldId id="287" r:id="rId33"/>
    <p:sldId id="288" r:id="rId34"/>
    <p:sldId id="289" r:id="rId35"/>
    <p:sldId id="262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4" r:id="rId47"/>
    <p:sldId id="305" r:id="rId4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6" d="100"/>
          <a:sy n="56" d="100"/>
        </p:scale>
        <p:origin x="7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7E871D-9F5F-801B-6A58-6DEFEAF618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35430B0-512D-059A-46FD-AB9771D039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02DE26-CD2F-0A53-4E54-F84F716CA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14995-9EE8-4295-895E-6AC597BF6AE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2C7B58-D4A8-DC75-EF8F-5B45DC098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413DF9-4EB0-2726-34C8-63C3CEBB9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EE630-5F9C-4F36-A098-1A7A7955D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260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114E7F-CDBC-34A5-BAA6-DC2FA7249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18BC399-94AE-7ABC-E836-419AB9C67B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B5BCCF-92A0-E9A8-8EAE-B428E1A3D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14995-9EE8-4295-895E-6AC597BF6AE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BAD69A-DA6E-A4F8-FC52-ADF43F51D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415231-3B7F-3473-4679-C3E1F4AC7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EE630-5F9C-4F36-A098-1A7A7955D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25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14A196C-AD6D-8BFC-060D-9BFAF97BA0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A9E6A9D-A63F-A89C-6148-3312C91799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4BDC5B-D78D-494E-E38D-E8ADF3433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14995-9EE8-4295-895E-6AC597BF6AE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F68977-0F9C-3CE6-C1FF-B54815A91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CD65A8-6E52-D79E-A29B-1961C65D5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EE630-5F9C-4F36-A098-1A7A7955D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010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F25252-90C8-6902-02CB-717B32C36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15119C-ED0D-175C-CB81-D7D660E1A9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0B7EA2-6841-369A-171E-0021314FA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14995-9EE8-4295-895E-6AC597BF6AE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9FF1A2-A237-6889-424A-D356EEC8F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B66C70-D28E-6777-A7EE-F6A43C814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EE630-5F9C-4F36-A098-1A7A7955D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602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C79A38-B743-D8DD-C004-2DC6A3408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DBEA3D6-0E50-662B-0F58-79DBB7C732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F26922-9086-531D-EB59-DCCC6884D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14995-9EE8-4295-895E-6AC597BF6AE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47ADB3-73DF-5BD0-CDA0-B37C8BF17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D4AD76-E7C0-2F05-50F1-1A20631A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EE630-5F9C-4F36-A098-1A7A7955D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218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5E7186-9CC7-C3E1-E0E9-7A6685AC7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468E87-679C-E1F6-F619-06664B348D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24D98E3-5FAB-9079-1368-185B94871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714B4BC-CDD7-5F2B-2042-4375BFB32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14995-9EE8-4295-895E-6AC597BF6AE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A411E25-CFD9-CB49-8238-86FFB5FF9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85C56B3-9155-FB1C-6278-4F8BF1B63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EE630-5F9C-4F36-A098-1A7A7955D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294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39F34D-219B-A29D-7B3C-AD5C8E0AB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5CC707F-1D7F-019D-3D23-1FC7AF71D4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6B27B13-D11F-8451-DCC4-2FEA3933A0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439AC00-4DAE-84BE-4071-3C8DFE28D1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4C01478-1511-0C21-5A9F-9758F5CDAA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63A6698-39D6-89AF-F6BF-80C663EFD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14995-9EE8-4295-895E-6AC597BF6AE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2274E60-43D7-2CBC-947C-FA819D77E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4025390-082D-97D0-8F24-C3257C703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EE630-5F9C-4F36-A098-1A7A7955D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77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E7465A-6A6E-B662-F6FF-AC39DD183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97A5910-D237-8BC7-055E-EC6E2D5C3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14995-9EE8-4295-895E-6AC597BF6AE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25C7536-1F91-B2E9-AAAE-FFCB145FA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1AA8034-C16A-ED4A-0A70-FD56A2289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EE630-5F9C-4F36-A098-1A7A7955D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706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D0631EE-B156-5227-5B6D-9FEAE637E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14995-9EE8-4295-895E-6AC597BF6AE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96B4A0D-BD23-D07F-C847-3E3F8CC9F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AA46877-5AE3-6647-A835-5E5E3A5A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EE630-5F9C-4F36-A098-1A7A7955D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514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A4EFF4-4A7E-B9C1-15DD-DDEA247AA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E9D6C5-B8CE-86B3-8D81-1A8BD938D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A0B7DB7-FEB9-7D7E-06E1-B0280C60CD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23C6C56-5B04-0018-8BB9-52328EFF9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14995-9EE8-4295-895E-6AC597BF6AE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A6664DF-7CDE-5062-2197-620072E12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08EC181-011C-B617-A198-1A0DCFA87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EE630-5F9C-4F36-A098-1A7A7955D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943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9A9A45-A382-88EF-4A5E-ED5BC4A12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AE90DEC-94D8-A1EA-EB08-378D61FDD2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6D77175-5D53-9DC3-80F7-1B3BE10FC7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975493B-F005-0AB7-8E5E-123BCE6EE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14995-9EE8-4295-895E-6AC597BF6AE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6CFC753-EC81-5196-DDD0-88D2529A5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82F45CA-23AE-88CA-58FC-6A8047FA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EE630-5F9C-4F36-A098-1A7A7955D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911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DC83AC-6DEE-F697-848C-4105356B6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F554E9B-2500-FDFD-0292-3EA555998D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4F610E-8DCA-DB2E-52D2-1A2D864371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14995-9EE8-4295-895E-6AC597BF6AE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C1F99B-7F75-6E95-4871-515E3E526B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366B71-35A7-E10F-E63A-68ADCD0446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EE630-5F9C-4F36-A098-1A7A7955D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87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483E44-066F-EAEA-F3A4-D6E3DBB76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C7FC5F-EB64-57E7-9E93-95CEBA3938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A571200-3984-E824-ECA6-DF654DBBC7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95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AD7002DE-FE96-E693-1C7A-DB9B24C227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174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4963B228-E29A-3CD4-D453-FCA346684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4704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D8D03D02-B5E4-B5CC-9AFD-3E4863B124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70" y="0"/>
            <a:ext cx="120712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341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>
            <a:extLst>
              <a:ext uri="{FF2B5EF4-FFF2-40B4-BE49-F238E27FC236}">
                <a16:creationId xmlns:a16="http://schemas.microsoft.com/office/drawing/2014/main" id="{959AD8CA-8500-4E28-D51D-21715FBA7F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22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>
            <a:extLst>
              <a:ext uri="{FF2B5EF4-FFF2-40B4-BE49-F238E27FC236}">
                <a16:creationId xmlns:a16="http://schemas.microsoft.com/office/drawing/2014/main" id="{84551C89-8B48-4BD9-114D-266B38503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7039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064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id="{05F1895D-5733-4BF3-D8C2-FAB48D6ED7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025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>
            <a:extLst>
              <a:ext uri="{FF2B5EF4-FFF2-40B4-BE49-F238E27FC236}">
                <a16:creationId xmlns:a16="http://schemas.microsoft.com/office/drawing/2014/main" id="{1A1DD3B4-ECAB-E096-5E07-B74CA99754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7039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587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89638671-D10D-A5D1-2A63-232843AC8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728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0747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>
            <a:extLst>
              <a:ext uri="{FF2B5EF4-FFF2-40B4-BE49-F238E27FC236}">
                <a16:creationId xmlns:a16="http://schemas.microsoft.com/office/drawing/2014/main" id="{6B27611C-71E6-0E04-F411-DFE91DCB47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57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9692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>
            <a:extLst>
              <a:ext uri="{FF2B5EF4-FFF2-40B4-BE49-F238E27FC236}">
                <a16:creationId xmlns:a16="http://schemas.microsoft.com/office/drawing/2014/main" id="{91F086A7-C74F-BB6A-0714-32C845D9BE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7004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151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1D2B1748-EDDF-B7AE-DE24-18C9689E2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6" y="0"/>
            <a:ext cx="1212586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42043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>
            <a:extLst>
              <a:ext uri="{FF2B5EF4-FFF2-40B4-BE49-F238E27FC236}">
                <a16:creationId xmlns:a16="http://schemas.microsoft.com/office/drawing/2014/main" id="{F29739C0-1F6A-9241-5C07-2FC19EA60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8414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>
            <a:extLst>
              <a:ext uri="{FF2B5EF4-FFF2-40B4-BE49-F238E27FC236}">
                <a16:creationId xmlns:a16="http://schemas.microsoft.com/office/drawing/2014/main" id="{99D72969-D5D5-46B7-0137-4F9C8C32D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1691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>
            <a:extLst>
              <a:ext uri="{FF2B5EF4-FFF2-40B4-BE49-F238E27FC236}">
                <a16:creationId xmlns:a16="http://schemas.microsoft.com/office/drawing/2014/main" id="{5AEA0E49-BC3B-BC5A-117C-DCD93CF2F2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3498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>
            <a:extLst>
              <a:ext uri="{FF2B5EF4-FFF2-40B4-BE49-F238E27FC236}">
                <a16:creationId xmlns:a16="http://schemas.microsoft.com/office/drawing/2014/main" id="{9CEAAF4D-AFF8-C83A-58DA-B415EF40CD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50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5036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>
            <a:extLst>
              <a:ext uri="{FF2B5EF4-FFF2-40B4-BE49-F238E27FC236}">
                <a16:creationId xmlns:a16="http://schemas.microsoft.com/office/drawing/2014/main" id="{DC28FE18-FF88-A3F8-AFEF-7D5A67B95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57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50596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>
            <a:extLst>
              <a:ext uri="{FF2B5EF4-FFF2-40B4-BE49-F238E27FC236}">
                <a16:creationId xmlns:a16="http://schemas.microsoft.com/office/drawing/2014/main" id="{24E2A61D-C90D-548E-370D-1073AA1359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79217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>
            <a:extLst>
              <a:ext uri="{FF2B5EF4-FFF2-40B4-BE49-F238E27FC236}">
                <a16:creationId xmlns:a16="http://schemas.microsoft.com/office/drawing/2014/main" id="{1436DADC-1656-3690-0DC9-44BDA87B14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5564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>
            <a:extLst>
              <a:ext uri="{FF2B5EF4-FFF2-40B4-BE49-F238E27FC236}">
                <a16:creationId xmlns:a16="http://schemas.microsoft.com/office/drawing/2014/main" id="{8A04D21E-CF3A-3437-1735-96097DB1D8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79261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046947C6-22C3-68A2-F046-05E54ACD87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8726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>
            <a:extLst>
              <a:ext uri="{FF2B5EF4-FFF2-40B4-BE49-F238E27FC236}">
                <a16:creationId xmlns:a16="http://schemas.microsoft.com/office/drawing/2014/main" id="{1AF25637-85B3-CBC4-252B-690A032AF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0770"/>
            <a:ext cx="12192000" cy="697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247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>
            <a:extLst>
              <a:ext uri="{FF2B5EF4-FFF2-40B4-BE49-F238E27FC236}">
                <a16:creationId xmlns:a16="http://schemas.microsoft.com/office/drawing/2014/main" id="{9B63314B-1719-4575-7C1A-5B669C9816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79222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>
            <a:extLst>
              <a:ext uri="{FF2B5EF4-FFF2-40B4-BE49-F238E27FC236}">
                <a16:creationId xmlns:a16="http://schemas.microsoft.com/office/drawing/2014/main" id="{DF95065D-DBE5-7C3D-F291-66C9BBE65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711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64782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>
            <a:extLst>
              <a:ext uri="{FF2B5EF4-FFF2-40B4-BE49-F238E27FC236}">
                <a16:creationId xmlns:a16="http://schemas.microsoft.com/office/drawing/2014/main" id="{1A4DBF87-44D2-81F2-6C48-15C36CFBF8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57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273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>
            <a:extLst>
              <a:ext uri="{FF2B5EF4-FFF2-40B4-BE49-F238E27FC236}">
                <a16:creationId xmlns:a16="http://schemas.microsoft.com/office/drawing/2014/main" id="{F8E9B791-C537-1E28-F9D5-080FE3AD84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70" y="0"/>
            <a:ext cx="120712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4534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>
            <a:extLst>
              <a:ext uri="{FF2B5EF4-FFF2-40B4-BE49-F238E27FC236}">
                <a16:creationId xmlns:a16="http://schemas.microsoft.com/office/drawing/2014/main" id="{1BEC126E-9BE6-D26F-17DB-F2EDB6EA88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19907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3560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>
            <a:extLst>
              <a:ext uri="{FF2B5EF4-FFF2-40B4-BE49-F238E27FC236}">
                <a16:creationId xmlns:a16="http://schemas.microsoft.com/office/drawing/2014/main" id="{F09FD01F-1086-0091-4C62-0AB8CA73C6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194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>
            <a:extLst>
              <a:ext uri="{FF2B5EF4-FFF2-40B4-BE49-F238E27FC236}">
                <a16:creationId xmlns:a16="http://schemas.microsoft.com/office/drawing/2014/main" id="{93B3A3D7-E187-C400-B15A-377BF80CF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711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4796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>
            <a:extLst>
              <a:ext uri="{FF2B5EF4-FFF2-40B4-BE49-F238E27FC236}">
                <a16:creationId xmlns:a16="http://schemas.microsoft.com/office/drawing/2014/main" id="{CE419E5F-474F-8D96-991B-C4DF18AD25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7287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>
            <a:extLst>
              <a:ext uri="{FF2B5EF4-FFF2-40B4-BE49-F238E27FC236}">
                <a16:creationId xmlns:a16="http://schemas.microsoft.com/office/drawing/2014/main" id="{21F6838A-C7CE-9EB4-86AD-75C14B7757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57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6481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>
            <a:extLst>
              <a:ext uri="{FF2B5EF4-FFF2-40B4-BE49-F238E27FC236}">
                <a16:creationId xmlns:a16="http://schemas.microsoft.com/office/drawing/2014/main" id="{5D718FFC-9D0C-7EA9-494A-996C87DCE6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4086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>
            <a:extLst>
              <a:ext uri="{FF2B5EF4-FFF2-40B4-BE49-F238E27FC236}">
                <a16:creationId xmlns:a16="http://schemas.microsoft.com/office/drawing/2014/main" id="{30536658-7A15-D5F4-68CC-36EF65F042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176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>
            <a:extLst>
              <a:ext uri="{FF2B5EF4-FFF2-40B4-BE49-F238E27FC236}">
                <a16:creationId xmlns:a16="http://schemas.microsoft.com/office/drawing/2014/main" id="{D43793F7-C72D-FD81-083E-1B20F4EC5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72008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>
            <a:extLst>
              <a:ext uri="{FF2B5EF4-FFF2-40B4-BE49-F238E27FC236}">
                <a16:creationId xmlns:a16="http://schemas.microsoft.com/office/drawing/2014/main" id="{D8B5BCF6-FBF6-E930-642D-8E10BBEA2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05995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>
            <a:extLst>
              <a:ext uri="{FF2B5EF4-FFF2-40B4-BE49-F238E27FC236}">
                <a16:creationId xmlns:a16="http://schemas.microsoft.com/office/drawing/2014/main" id="{99367CB0-9986-13D3-51E7-486E5C7091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9518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>
            <a:extLst>
              <a:ext uri="{FF2B5EF4-FFF2-40B4-BE49-F238E27FC236}">
                <a16:creationId xmlns:a16="http://schemas.microsoft.com/office/drawing/2014/main" id="{F7F93DA9-EDF2-0BC6-BE11-E08AB4332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5255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29705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>
            <a:extLst>
              <a:ext uri="{FF2B5EF4-FFF2-40B4-BE49-F238E27FC236}">
                <a16:creationId xmlns:a16="http://schemas.microsoft.com/office/drawing/2014/main" id="{0FF2F7C7-2D0A-3416-C3E0-855DAF7DF2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1929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>
            <a:extLst>
              <a:ext uri="{FF2B5EF4-FFF2-40B4-BE49-F238E27FC236}">
                <a16:creationId xmlns:a16="http://schemas.microsoft.com/office/drawing/2014/main" id="{829BF481-4145-4EAF-1B03-763C7634A2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10404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>
            <a:extLst>
              <a:ext uri="{FF2B5EF4-FFF2-40B4-BE49-F238E27FC236}">
                <a16:creationId xmlns:a16="http://schemas.microsoft.com/office/drawing/2014/main" id="{5C44C93C-23B9-6035-3893-FD11B11292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036673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>
            <a:extLst>
              <a:ext uri="{FF2B5EF4-FFF2-40B4-BE49-F238E27FC236}">
                <a16:creationId xmlns:a16="http://schemas.microsoft.com/office/drawing/2014/main" id="{B34CA528-19B9-0A5B-AC65-05394F7EAB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48845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>
            <a:extLst>
              <a:ext uri="{FF2B5EF4-FFF2-40B4-BE49-F238E27FC236}">
                <a16:creationId xmlns:a16="http://schemas.microsoft.com/office/drawing/2014/main" id="{FBF8B226-9D79-546C-E8AD-46E4C7F437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270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>
            <a:extLst>
              <a:ext uri="{FF2B5EF4-FFF2-40B4-BE49-F238E27FC236}">
                <a16:creationId xmlns:a16="http://schemas.microsoft.com/office/drawing/2014/main" id="{F9F72502-821B-9784-5569-759B6F5630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9788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>
            <a:extLst>
              <a:ext uri="{FF2B5EF4-FFF2-40B4-BE49-F238E27FC236}">
                <a16:creationId xmlns:a16="http://schemas.microsoft.com/office/drawing/2014/main" id="{982B4846-98A0-A3EE-A024-D0F0BC072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793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51C5A67E-4A61-33FE-E14F-38FD927B9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521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1C3F716E-8E53-0989-4E2B-1473A28CA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929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734EB2A8-F287-08DA-243E-8AF82A8BB0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728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7182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0</Words>
  <Application>Microsoft Office PowerPoint</Application>
  <PresentationFormat>Широкоэкранный</PresentationFormat>
  <Paragraphs>0</Paragraphs>
  <Slides>47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5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Computer</dc:creator>
  <cp:lastModifiedBy>Computer</cp:lastModifiedBy>
  <cp:revision>1</cp:revision>
  <dcterms:created xsi:type="dcterms:W3CDTF">2023-04-07T15:49:33Z</dcterms:created>
  <dcterms:modified xsi:type="dcterms:W3CDTF">2023-04-07T16:49:05Z</dcterms:modified>
</cp:coreProperties>
</file>