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1" r:id="rId3"/>
    <p:sldId id="289" r:id="rId4"/>
    <p:sldId id="273" r:id="rId5"/>
    <p:sldId id="274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00108"/>
            <a:ext cx="821537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Правила оформления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проекта</a:t>
            </a:r>
            <a:endParaRPr lang="ru-RU" sz="5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Приложения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Приложение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оформляют как продолжение данного документа на следующих его листах или выпускают в виде самостоятельного документа.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Каждое приложение следует начинать с новой страницы с указанием вверху по середине страницы слова «Приложение» и его обозначения.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175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оформления работы 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работы представляется на одной стороне стандартного листа формата А4 белой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односортной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бумаги. Текст работы следует формировать, соблюдая следующие правила: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Шрифт: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Times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New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Roman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обычный, цвет: черный, размер 14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Начертание – обычное;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Выравнивание текста – по ширине,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Межстрочный интервал - полуторный,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Красная строка (Абзацный отступ) - 1,25 см,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Отступы и интервалы в тексте - 0 см;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ˉ Функция переноса обязательна. Не допускается делать два и более пробела.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Точка, запятая, двоеточие, точка с запятой, восклицательный и вопросительный знаки, знак процента, градуса, минуты, секунды не отделяются от предшествующего слова или цифры. Знаки номера (№), параграфа и слово страница (с.) отделяются от идущей за ними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цифры пробелом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Число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размерности отделяется неразрывным пробелом: 5 см, 2022 г.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Всегда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отделяются неразрывным пробелом инициалы от фамилии и инициалы друг от друга.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Кавычки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скобки набираются вплотную к слову, без пробелов. Если скобка или кавычка завершает предложение, точка ставится после них, если же точка необходима внутри скобки, то снаружи она уже не ставится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163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оформления работы 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Размеры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полей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отчета следует печатать, соблюдая следующие размеры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полей: левое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30 мм, правое — 15 мм, верхнее и нижнее — 20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мм.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Нумерация страниц 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Страницы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 следует нумеровать арабскими цифрами, соблюдая сквозную нумерацию по всему тексту, включая приложения. Номер страницы проставляется в центре нижней части страницы без точки.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Титульный лист включают в общую нумерацию страниц отчета. Номер страницы на титульном листе не проставляют. Иллюстрации и таблицы, расположенные на отдельных листах, включают в общую нумерацию страниц отчета. Иллюстрации и таблицы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листе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формата А3 учитывают, как одну страницу.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861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заголовков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части работы делят на разделы. Названия разделов: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«СОДЕРЖАНИЕ», «ВВЕДЕНИЕ», РАЗДЕЛЫ ОСНОВНОЙ ЧАСТИ ДОКУМЕНТА, «ЗАКЛЮЧЕНИЕ», «СПИСОК ИСПОЛЬЗОВАННЫХ ИСТОЧНИКОВ», «ПРИЛОЖЕНИЯ» всегда начинаются с новой страницы, пишутся заглавными буквами.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Заголовки структурных элементов следует располагать в середине строки без точки в конце, прописными буквами, не подчеркивая. Каждый структурный элемент и каждый раздел основной части отчета начинают с новой страницы.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Заголовки разделов пишутся по центру, в конце цифр и текста заголовка точки не ставятся. Переносы в заголовках не допускаются. Если заголовок состоит из двух предложений, их разделяют точкой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56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заголовков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заголовков раздела устанавливается: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Шрифт: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Times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New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Roman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обычный, цвет: черный, размер 14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Начертание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полужирное;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Межстрочный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интервал: - одинарный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Красная строка (Абзацный отступ) - 0 см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Абзацные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отступы и интервалы: в тексте - 0 см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Заголовки подразделов основной части следует начинать посередине строки и размещать после порядкового номера, печатать с прописной буквы, полужирным шрифтом, не подчеркивать, без точки в конце.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заголовка и подзаголовка - одна пустая строка.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05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презентации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Требования к оформлению мультимедиа презентации для защиты работы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требования к презентации: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слайд – это титульный слайд, на котором представлены: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сверху полное наименование ОУ; название работы по центру; ФИО, группа автора и ФИО руководителя (при наличии) после названия работы справа.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Снизу слайда указывается населенный пункт, дата разработка.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последнем слайде указывается: спасибо за внимание.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Оптимальный объем. Объем презентации не должен быть менее 8-10 слайдов и не более 15 слайдов. Зрительный ряд из большего числа слайдов вызывает утомление, отвлекает от сути рассматриваемой темы. Исключения составляют презентации, предназначенные для длительной демонстрации ознакомительного характера с большим количеством визуального материала.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случае объем презентации – из расчета не менее чем 1 мин. на один слайд, а на слайды, содержащие ключевые моменты и основополагающие понятия - по 2 мин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20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презентации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7000"/>
              </a:lnSpc>
              <a:buNone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Учет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восприятия информации с экрана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ct val="107000"/>
              </a:lnSpc>
              <a:buNone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презентациях желательно свести текстовую информацию к минимуму, заменив ее схемами, диаграммами, рисунками, фотографиями,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анимациями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фрагментами фильмов. Рекомендуется оставить текст только в виде имен, названий, числовых значений, коротких цитат. Следует избегать обилия цифр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ct val="107000"/>
              </a:lnSpc>
              <a:buNone/>
            </a:pPr>
            <a:endParaRPr lang="ru-RU" sz="15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Яркие картинки не должны противоречить реальным фактам.</a:t>
            </a:r>
            <a:endParaRPr lang="ru-RU" sz="15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Недопустимо добиваться красочности, изменения масштабов изображений и</a:t>
            </a:r>
            <a:endParaRPr lang="ru-RU" sz="15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7000"/>
              </a:lnSpc>
              <a:buNone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т.п. в ущерб достоверности.</a:t>
            </a:r>
            <a:endParaRPr lang="ru-RU" sz="15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262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7000"/>
              </a:lnSpc>
              <a:buNone/>
            </a:pPr>
            <a:r>
              <a:rPr lang="ru-RU" sz="8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</a:t>
            </a:r>
            <a:endParaRPr lang="ru-RU" sz="88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73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работы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 работы включает: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-титульный лист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-содержание;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-введение;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-основную часть;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-заключение;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-список использованных источников;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-приложения;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календарный график;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-отзыв;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-рецензия.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Титульный лист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Титульный лист оформляется по единым требованиям. Он содержит: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название образовательного учреждения;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тему работы;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сведения об авторе (фамилия,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имя, группа );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сведения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преподавателе: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фамилия, имя, отчество,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специализация;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наименование населенного пункта;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год выполнения работы.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Верхнее, нижнее и правое поле – 1,5 см; левое – 2,5 см; текст выполняется полужирным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шрифтом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Roman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размер шрифта – 14 кегель;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размер шрифта для обозначения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 допускается более 14 кегель. </a:t>
            </a:r>
          </a:p>
        </p:txBody>
      </p:sp>
    </p:spTree>
    <p:extLst>
      <p:ext uri="{BB962C8B-B14F-4D97-AF65-F5344CB8AC3E}">
        <p14:creationId xmlns:p14="http://schemas.microsoft.com/office/powerpoint/2010/main" val="72261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ОГБПОУ СОТА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«НАЗВАНИЕ ТЕМЫ»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sz="1900" b="1" dirty="0" smtClean="0"/>
          </a:p>
          <a:p>
            <a:pPr>
              <a:buNone/>
            </a:pPr>
            <a:r>
              <a:rPr lang="ru-RU" sz="1900" dirty="0" smtClean="0"/>
              <a:t>                                                                                                                           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Фамилия, имя, отчество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класс                                                                                         </a:t>
            </a:r>
          </a:p>
          <a:p>
            <a:pPr algn="r">
              <a:buNone/>
            </a:pPr>
            <a:r>
              <a:rPr lang="ru-RU" b="1" dirty="0" smtClean="0"/>
              <a:t>                                                                               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Фамилия, имя, отчество, </a:t>
            </a:r>
          </a:p>
          <a:p>
            <a:pPr algn="r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специализация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г.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Смоленск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2023г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Содержание включает введение, наименование всех разделов и подразделов, пунктов (если они имеют наименование), заключение, список использованных источников и наименования приложения.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Разделы должны иметь порядковые номера в пределах всего документа, обозначенные арабской цифрой.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Разделы могут иметь подразделы, пункты и подпункты. Подразделы должны иметь нумерацию в пределах каждого раздела. Номера подразделов состоят из номера раздела и номера подраздела, разделенных точкой.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Во введении должны быть отражены актуальность и новизна темы. Объект, предмет исследования, цель работы и методы или методология проведения работы. Объем введения должен быть в пределах 2 - 5 страниц.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исследования.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Актуальность показывает важность изучения темы (или решения практических задач) для общества и науки в настоящее время. Необходимо показать какие реально существующие проблемы решаются в ходе исследования.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 предмет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исследования. Объект – это то, на что направлена практическая или познавательная деятельность. Предмет – это определенные свойства, характеристики, части, аспекты объекта, которые Вы планируете изучить.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 задачи работы.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Цель исследования – эта та проблема, вопрос, который решается в ходе исследования. Для того, чтобы достичь цели исследования необходимо решить определенные задачи. Задачи – это определенные шаги по достижению цели.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Методология исследования.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Описывая методологию исследования необходимо перечислить используемые методы и теоретические подходы.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Новизна исследования.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Здесь необходимо показать, что конкретно сделано нового. Какие новые факты были выявлены, что рассмотрено впервые и т.д.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044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часть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часть работы включает разделы (подразделы, пункты) в соответствии с логической структурой изложения. Название разделов не должно дублировать название темы, а название подразделов – название разделов. Формулировки должны быть лаконичными и отражать суть разделов (подразделы). Основная часть дипломной работы содержит два раздела.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раздел посвящается теоретическим аспектам изучаемого объекта и предмета дипломного проекта. В ней содержится обзор используемых источников информации, нормативной базы по теме дипломного проекта. В этом разделе могут найти место статистические данные, построенные в таблицы и графики.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раздел посвящается анализу практического материала, полученного во время преддипломной практики. В этой главе содержится: - анализ конкретного материала по избранной теме; - описание выявленных проблем и тенденций развития объекта 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предмета изучения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основе анализа конкретного материала по избранной теме; - описание способов решения выявленных проблем.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анализа могут использоваться аналитические таблицы, расчеты, формулы, схемы, диаграммы и графики.</a:t>
            </a:r>
          </a:p>
        </p:txBody>
      </p:sp>
    </p:spTree>
    <p:extLst>
      <p:ext uri="{BB962C8B-B14F-4D97-AF65-F5344CB8AC3E}">
        <p14:creationId xmlns:p14="http://schemas.microsoft.com/office/powerpoint/2010/main" val="4112400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должно содержать: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краткие выводы по результатам выполненной работы или отдельных ее этапов;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оценку полноты решений поставленных задач;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разработку рекомендаций и исходных данных по конкретному использованию результатов дипломного проекта;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результаты оценки технико-экономической эффективности внедрения;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результаты оценки научно-технического уровня выполнения работы в сравнении с лучшими достижениями в этой области.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лежит в основе доклада, обучающегося на защите.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2124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874"/>
            <a:ext cx="8439472" cy="439238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использованных источников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отражает перечень источников, которые использовались при написании ВКР (не менее 20), составленный в следующем порядке: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федеральные законы (в очередности от последнего года принятия к предыдущим);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указы Президента Российской Федерации (в той же последовательности);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постановления Правительства Российской Федерации (в той же очередности);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иные нормативные правовые акты;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иные официальные материалы (резолюции-рекомендации международных организаций и конференций, официальные доклады, официальные отчеты и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монографии, учебники, учебные пособия (в алфавитном порядке);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иностранная литература;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интернет-ресурсы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538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1573</Words>
  <Application>Microsoft Office PowerPoint</Application>
  <PresentationFormat>Экран 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Структура работы </vt:lpstr>
      <vt:lpstr>Титульный лист  </vt:lpstr>
      <vt:lpstr>Презентация PowerPoint</vt:lpstr>
      <vt:lpstr>Содержание </vt:lpstr>
      <vt:lpstr>Введение </vt:lpstr>
      <vt:lpstr>Основная часть </vt:lpstr>
      <vt:lpstr>Заключение </vt:lpstr>
      <vt:lpstr>Список источников</vt:lpstr>
      <vt:lpstr>Приложения</vt:lpstr>
      <vt:lpstr>Особенности оформления работы </vt:lpstr>
      <vt:lpstr>Особенности оформления работы </vt:lpstr>
      <vt:lpstr>Оформление заголовков</vt:lpstr>
      <vt:lpstr>Оформление заголовков</vt:lpstr>
      <vt:lpstr>Оформление презентации</vt:lpstr>
      <vt:lpstr>Оформление презентации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оформления исследовательского  проекта</dc:title>
  <dc:creator>алекс</dc:creator>
  <cp:lastModifiedBy>TSYG</cp:lastModifiedBy>
  <cp:revision>41</cp:revision>
  <dcterms:modified xsi:type="dcterms:W3CDTF">2022-12-25T12:30:40Z</dcterms:modified>
</cp:coreProperties>
</file>