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76" r:id="rId2"/>
    <p:sldId id="257" r:id="rId3"/>
    <p:sldId id="263" r:id="rId4"/>
    <p:sldId id="275" r:id="rId5"/>
    <p:sldId id="280" r:id="rId6"/>
    <p:sldId id="265" r:id="rId7"/>
    <p:sldId id="267" r:id="rId8"/>
    <p:sldId id="277" r:id="rId9"/>
    <p:sldId id="272" r:id="rId10"/>
    <p:sldId id="278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923C527-8273-4B3D-BAC9-492760C2C7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CA63EF3-8FA2-42CE-87A6-C0BFCE023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7632848" cy="1294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Государственное бюджетное дошкольное образовательное учреждение детский сад № 21 комбинированного вида 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Петродворцового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района Санкт-Петербурга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3547" y="2147139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Georgia Pro Cond Black" pitchFamily="18" charset="0"/>
              </a:rPr>
              <a:t>ПРОЕКТ РАБОТЫ С РОДИТЕЛЯМИ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Georgia Pro Cond Black" pitchFamily="18" charset="0"/>
              </a:rPr>
              <a:t>«ПЕШЕХОДНЫЙ ПЕРЕХОД»</a:t>
            </a:r>
            <a:endParaRPr lang="ru-RU" sz="4800" b="1" dirty="0">
              <a:solidFill>
                <a:srgbClr val="002060"/>
              </a:solidFill>
              <a:latin typeface="Georgia Pro Cond Blac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4653136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Выполнили: </a:t>
            </a:r>
            <a:endParaRPr lang="ru-RU" dirty="0" smtClean="0"/>
          </a:p>
          <a:p>
            <a:pPr algn="r"/>
            <a:r>
              <a:rPr lang="ru-RU" dirty="0" smtClean="0"/>
              <a:t>Волкова </a:t>
            </a:r>
            <a:r>
              <a:rPr lang="ru-RU" dirty="0"/>
              <a:t>М.Л</a:t>
            </a:r>
          </a:p>
          <a:p>
            <a:pPr algn="r"/>
            <a:r>
              <a:rPr lang="ru-RU" dirty="0" smtClean="0"/>
              <a:t>Группа «Колосок»</a:t>
            </a:r>
          </a:p>
          <a:p>
            <a:pPr algn="r"/>
            <a:r>
              <a:rPr lang="ru-RU" dirty="0" smtClean="0"/>
              <a:t>2023год</a:t>
            </a:r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40275"/>
            <a:ext cx="1907704" cy="190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ФЛЕШ-МОБ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363657"/>
            <a:ext cx="3467877" cy="33819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363657"/>
            <a:ext cx="2427734" cy="323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4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nner-pdd-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412776"/>
            <a:ext cx="7704856" cy="49117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dirty="0"/>
              <a:t>Спасибо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212529"/>
                </a:solidFill>
                <a:latin typeface="var(--bs-font-sans-serif)"/>
              </a:rPr>
              <a:t>Проблема</a:t>
            </a:r>
            <a:r>
              <a:rPr lang="ru-RU" sz="1800" dirty="0">
                <a:solidFill>
                  <a:srgbClr val="212529"/>
                </a:solidFill>
                <a:latin typeface="Arial"/>
              </a:rPr>
              <a:t>: недостаточные знания детей о правилах дорожного движения</a:t>
            </a:r>
          </a:p>
          <a:p>
            <a:r>
              <a:rPr lang="ru-RU" sz="1800" dirty="0">
                <a:solidFill>
                  <a:srgbClr val="212529"/>
                </a:solidFill>
                <a:latin typeface="var(--bs-font-sans-serif)"/>
              </a:rPr>
              <a:t>Цель проекта</a:t>
            </a:r>
            <a:r>
              <a:rPr lang="ru-RU" sz="1800" dirty="0">
                <a:solidFill>
                  <a:srgbClr val="212529"/>
                </a:solidFill>
                <a:latin typeface="Arial"/>
              </a:rPr>
              <a:t>:  Сформировать у детей дошкольного возраста основы безопасного поведения как на </a:t>
            </a:r>
            <a:r>
              <a:rPr lang="ru-RU" sz="1800" dirty="0" smtClean="0">
                <a:solidFill>
                  <a:srgbClr val="212529"/>
                </a:solidFill>
                <a:latin typeface="Arial"/>
              </a:rPr>
              <a:t>дороге</a:t>
            </a:r>
            <a:r>
              <a:rPr lang="ru-RU" sz="1800" dirty="0">
                <a:solidFill>
                  <a:srgbClr val="212529"/>
                </a:solidFill>
                <a:latin typeface="Arial"/>
              </a:rPr>
              <a:t>. Создать условия для взаимодействия с семьями воспитанников с целью распространения, усвоения и закрепления знаний детей и их родителей о правилах дорожного движения.</a:t>
            </a:r>
          </a:p>
          <a:p>
            <a:r>
              <a:rPr lang="ru-RU" sz="1800" dirty="0">
                <a:solidFill>
                  <a:srgbClr val="212529"/>
                </a:solidFill>
                <a:latin typeface="var(--bs-font-sans-serif)"/>
              </a:rPr>
              <a:t>Задачи проекта</a:t>
            </a:r>
            <a:r>
              <a:rPr lang="ru-RU" sz="1800" dirty="0">
                <a:solidFill>
                  <a:srgbClr val="212529"/>
                </a:solidFill>
                <a:latin typeface="Arial"/>
              </a:rPr>
              <a:t>:</a:t>
            </a:r>
          </a:p>
          <a:p>
            <a:r>
              <a:rPr lang="ru-RU" sz="1800" dirty="0">
                <a:solidFill>
                  <a:srgbClr val="212529"/>
                </a:solidFill>
                <a:latin typeface="Arial"/>
              </a:rPr>
              <a:t>-Познакомить детей с правилами дорожного движения, </a:t>
            </a:r>
            <a:r>
              <a:rPr lang="ru-RU" sz="1800" dirty="0" smtClean="0">
                <a:solidFill>
                  <a:srgbClr val="212529"/>
                </a:solidFill>
                <a:latin typeface="Arial"/>
              </a:rPr>
              <a:t> </a:t>
            </a:r>
            <a:r>
              <a:rPr lang="ru-RU" sz="1800" dirty="0">
                <a:solidFill>
                  <a:srgbClr val="212529"/>
                </a:solidFill>
                <a:latin typeface="Arial"/>
              </a:rPr>
              <a:t>дорожными знаками;</a:t>
            </a:r>
            <a:br>
              <a:rPr lang="ru-RU" sz="1800" dirty="0">
                <a:solidFill>
                  <a:srgbClr val="212529"/>
                </a:solidFill>
                <a:latin typeface="Arial"/>
              </a:rPr>
            </a:br>
            <a:r>
              <a:rPr lang="ru-RU" sz="1800" dirty="0">
                <a:solidFill>
                  <a:srgbClr val="212529"/>
                </a:solidFill>
                <a:latin typeface="Arial"/>
              </a:rPr>
              <a:t>-Развивать осторожность, внимательность, самостоятельность, ответственность и осмотрительность на дороге;</a:t>
            </a:r>
          </a:p>
          <a:p>
            <a:r>
              <a:rPr lang="ru-RU" sz="1800" dirty="0">
                <a:solidFill>
                  <a:srgbClr val="212529"/>
                </a:solidFill>
                <a:latin typeface="Arial"/>
              </a:rPr>
              <a:t>-Воспитывать навыки личной безопасности и чувство самосохранения.</a:t>
            </a:r>
          </a:p>
          <a:p>
            <a:r>
              <a:rPr lang="ru-RU" sz="1800" dirty="0">
                <a:solidFill>
                  <a:srgbClr val="212529"/>
                </a:solidFill>
                <a:latin typeface="Arial"/>
              </a:rPr>
              <a:t>-Сформировать представления о назначении светофора и его сигналах;</a:t>
            </a:r>
            <a:endParaRPr lang="ru-RU" sz="1800" b="0" i="0" dirty="0">
              <a:solidFill>
                <a:srgbClr val="212529"/>
              </a:solidFill>
              <a:effectLst/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Цели и задачи проекта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492895"/>
            <a:ext cx="3096344" cy="3050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406" y="2492895"/>
            <a:ext cx="3096344" cy="3050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3429000"/>
            <a:ext cx="1637928" cy="15374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62068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Экскурсия  с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целью закрепления назначения дорожных знаков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3539067" cy="2229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FDE6BD8-F008-4A49-B4FD-EFE985FDD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Сюжетно-ролевые  </a:t>
            </a:r>
            <a:r>
              <a:rPr lang="ru-RU" dirty="0" smtClean="0"/>
              <a:t>игры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44824"/>
            <a:ext cx="3553114" cy="2210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01966"/>
            <a:ext cx="3600400" cy="2437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94970"/>
            <a:ext cx="3553114" cy="2536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038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60848"/>
            <a:ext cx="6071659" cy="455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58092"/>
            <a:ext cx="3528392" cy="254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Дидактические игры по </a:t>
            </a:r>
            <a:r>
              <a:rPr lang="ru-RU" sz="4000" dirty="0" smtClean="0">
                <a:solidFill>
                  <a:schemeClr val="tx1"/>
                </a:solidFill>
              </a:rPr>
              <a:t>ПДД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758142"/>
            <a:ext cx="3345527" cy="2516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383478"/>
            <a:ext cx="3384376" cy="2213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168" y="4453731"/>
            <a:ext cx="3418168" cy="2073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епосредственно – образовательная  деятельность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04864"/>
            <a:ext cx="4366334" cy="31251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204864"/>
            <a:ext cx="2643758" cy="3125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564904"/>
            <a:ext cx="3672408" cy="27543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538282"/>
            <a:ext cx="3707904" cy="27809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48680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Непосредственно – образовательная  деятельность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7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памятки для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родителей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Беседы с участием родителей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 Дорожные знаки»,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 Я -пешеход»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88840"/>
            <a:ext cx="3013323" cy="40029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200" y="1995020"/>
            <a:ext cx="2997569" cy="3996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590</TotalTime>
  <Words>74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Цели и задачи проекта </vt:lpstr>
      <vt:lpstr>Презентация PowerPoint</vt:lpstr>
      <vt:lpstr>Сюжетно-ролевые  игры</vt:lpstr>
      <vt:lpstr>Презентация PowerPoint</vt:lpstr>
      <vt:lpstr>Дидактические игры по ПДД</vt:lpstr>
      <vt:lpstr> Непосредственно – образовательная  деятельность</vt:lpstr>
      <vt:lpstr>Презентация PowerPoint</vt:lpstr>
      <vt:lpstr> Изготовление памятки для родителей  Беседы с участием родителей « Дорожные знаки»,  « Я -пешеход»  </vt:lpstr>
      <vt:lpstr>ФЛЕШ-МОБ</vt:lpstr>
      <vt:lpstr>Спасибо за внимание!!!</vt:lpstr>
    </vt:vector>
  </TitlesOfParts>
  <Manager>Марина</Manager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проделанной работе по  ПДД</dc:title>
  <dc:creator>марина</dc:creator>
  <cp:lastModifiedBy>марина</cp:lastModifiedBy>
  <cp:revision>65</cp:revision>
  <dcterms:created xsi:type="dcterms:W3CDTF">2019-03-25T08:56:14Z</dcterms:created>
  <dcterms:modified xsi:type="dcterms:W3CDTF">2023-04-08T06:21:36Z</dcterms:modified>
</cp:coreProperties>
</file>