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2" d="100"/>
          <a:sy n="72" d="100"/>
        </p:scale>
        <p:origin x="-124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8F8756-2968-4216-A51F-3D161C1FCBB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21F729-D609-4FD7-B746-E233A27B0B5D}">
      <dgm:prSet phldrT="[Текст]"/>
      <dgm:spPr/>
      <dgm:t>
        <a:bodyPr/>
        <a:lstStyle/>
        <a:p>
          <a:r>
            <a:rPr lang="ru-RU" dirty="0"/>
            <a:t>1 этап</a:t>
          </a:r>
        </a:p>
      </dgm:t>
    </dgm:pt>
    <dgm:pt modelId="{325A56DD-306F-47FB-9902-091F9336936A}" type="parTrans" cxnId="{900AB1E0-1D80-4B5F-9F2B-11D85EB1D668}">
      <dgm:prSet/>
      <dgm:spPr/>
      <dgm:t>
        <a:bodyPr/>
        <a:lstStyle/>
        <a:p>
          <a:endParaRPr lang="ru-RU"/>
        </a:p>
      </dgm:t>
    </dgm:pt>
    <dgm:pt modelId="{8EB61A6F-7844-4DD2-9D4A-9D58F5F7FE81}" type="sibTrans" cxnId="{900AB1E0-1D80-4B5F-9F2B-11D85EB1D668}">
      <dgm:prSet/>
      <dgm:spPr/>
      <dgm:t>
        <a:bodyPr/>
        <a:lstStyle/>
        <a:p>
          <a:endParaRPr lang="ru-RU"/>
        </a:p>
      </dgm:t>
    </dgm:pt>
    <dgm:pt modelId="{4D294AB7-6F39-422B-85DC-8382303FA1F1}">
      <dgm:prSet phldrT="[Текст]"/>
      <dgm:spPr/>
      <dgm:t>
        <a:bodyPr/>
        <a:lstStyle/>
        <a:p>
          <a:r>
            <a:rPr lang="ru-RU" dirty="0"/>
            <a:t>Определение темы</a:t>
          </a:r>
        </a:p>
      </dgm:t>
    </dgm:pt>
    <dgm:pt modelId="{1EEF160D-6EEE-4E4C-9F1D-43DB441F066A}" type="parTrans" cxnId="{CCF51D8D-6DE0-4F9C-9CF5-C731B88D963B}">
      <dgm:prSet/>
      <dgm:spPr/>
      <dgm:t>
        <a:bodyPr/>
        <a:lstStyle/>
        <a:p>
          <a:endParaRPr lang="ru-RU"/>
        </a:p>
      </dgm:t>
    </dgm:pt>
    <dgm:pt modelId="{44392548-3DAF-4EC8-B1B5-C96C2BFBBFA0}" type="sibTrans" cxnId="{CCF51D8D-6DE0-4F9C-9CF5-C731B88D963B}">
      <dgm:prSet/>
      <dgm:spPr/>
      <dgm:t>
        <a:bodyPr/>
        <a:lstStyle/>
        <a:p>
          <a:endParaRPr lang="ru-RU"/>
        </a:p>
      </dgm:t>
    </dgm:pt>
    <dgm:pt modelId="{026A2F79-8F33-4B27-BE8E-CBC710CA48F9}">
      <dgm:prSet phldrT="[Текст]"/>
      <dgm:spPr/>
      <dgm:t>
        <a:bodyPr/>
        <a:lstStyle/>
        <a:p>
          <a:r>
            <a:rPr lang="ru-RU" dirty="0"/>
            <a:t>Мотивация </a:t>
          </a:r>
        </a:p>
      </dgm:t>
    </dgm:pt>
    <dgm:pt modelId="{46A82049-3FC2-409A-B36B-D8D81B453D50}" type="parTrans" cxnId="{3F8B0606-53C3-4DD5-A9DE-4202F066DABF}">
      <dgm:prSet/>
      <dgm:spPr/>
      <dgm:t>
        <a:bodyPr/>
        <a:lstStyle/>
        <a:p>
          <a:endParaRPr lang="ru-RU"/>
        </a:p>
      </dgm:t>
    </dgm:pt>
    <dgm:pt modelId="{E7886AE5-DD2C-4DF8-BD60-8EC0D23EA281}" type="sibTrans" cxnId="{3F8B0606-53C3-4DD5-A9DE-4202F066DABF}">
      <dgm:prSet/>
      <dgm:spPr/>
      <dgm:t>
        <a:bodyPr/>
        <a:lstStyle/>
        <a:p>
          <a:endParaRPr lang="ru-RU"/>
        </a:p>
      </dgm:t>
    </dgm:pt>
    <dgm:pt modelId="{AA20CD9C-DD13-4CEA-8D68-0DEBE7BD58AB}">
      <dgm:prSet phldrT="[Текст]"/>
      <dgm:spPr/>
      <dgm:t>
        <a:bodyPr/>
        <a:lstStyle/>
        <a:p>
          <a:r>
            <a:rPr lang="ru-RU" dirty="0"/>
            <a:t>2 этап</a:t>
          </a:r>
        </a:p>
      </dgm:t>
    </dgm:pt>
    <dgm:pt modelId="{61C66479-1131-4915-98AC-660DA768429B}" type="parTrans" cxnId="{833E622C-45C3-44C4-852D-301408AFEB7C}">
      <dgm:prSet/>
      <dgm:spPr/>
      <dgm:t>
        <a:bodyPr/>
        <a:lstStyle/>
        <a:p>
          <a:endParaRPr lang="ru-RU"/>
        </a:p>
      </dgm:t>
    </dgm:pt>
    <dgm:pt modelId="{BA8437DD-50A4-4409-8AB7-949B32669C84}" type="sibTrans" cxnId="{833E622C-45C3-44C4-852D-301408AFEB7C}">
      <dgm:prSet/>
      <dgm:spPr/>
      <dgm:t>
        <a:bodyPr/>
        <a:lstStyle/>
        <a:p>
          <a:endParaRPr lang="ru-RU"/>
        </a:p>
      </dgm:t>
    </dgm:pt>
    <dgm:pt modelId="{3DA1DADD-272B-446A-83F0-F812183185AD}">
      <dgm:prSet phldrT="[Текст]"/>
      <dgm:spPr/>
      <dgm:t>
        <a:bodyPr/>
        <a:lstStyle/>
        <a:p>
          <a:r>
            <a:rPr lang="ru-RU" dirty="0"/>
            <a:t>Постановка проблемы</a:t>
          </a:r>
        </a:p>
      </dgm:t>
    </dgm:pt>
    <dgm:pt modelId="{A87B0B66-2E79-456E-BF3F-E117E0FB8C21}" type="parTrans" cxnId="{C1620639-7430-4CA2-BE45-649269A63D1E}">
      <dgm:prSet/>
      <dgm:spPr/>
      <dgm:t>
        <a:bodyPr/>
        <a:lstStyle/>
        <a:p>
          <a:endParaRPr lang="ru-RU"/>
        </a:p>
      </dgm:t>
    </dgm:pt>
    <dgm:pt modelId="{399DF6A8-ADDE-4104-9614-6C67CDEB94E6}" type="sibTrans" cxnId="{C1620639-7430-4CA2-BE45-649269A63D1E}">
      <dgm:prSet/>
      <dgm:spPr/>
      <dgm:t>
        <a:bodyPr/>
        <a:lstStyle/>
        <a:p>
          <a:endParaRPr lang="ru-RU"/>
        </a:p>
      </dgm:t>
    </dgm:pt>
    <dgm:pt modelId="{654688A8-48C5-40EE-8B24-DC765724464A}">
      <dgm:prSet phldrT="[Текст]"/>
      <dgm:spPr/>
      <dgm:t>
        <a:bodyPr/>
        <a:lstStyle/>
        <a:p>
          <a:r>
            <a:rPr lang="ru-RU" dirty="0"/>
            <a:t>Определение целей</a:t>
          </a:r>
        </a:p>
      </dgm:t>
    </dgm:pt>
    <dgm:pt modelId="{40CF23A8-2C6D-4A96-9D59-DCEF036858FA}" type="parTrans" cxnId="{D110C64C-1873-461E-BF1A-55B96DDDB370}">
      <dgm:prSet/>
      <dgm:spPr/>
      <dgm:t>
        <a:bodyPr/>
        <a:lstStyle/>
        <a:p>
          <a:endParaRPr lang="ru-RU"/>
        </a:p>
      </dgm:t>
    </dgm:pt>
    <dgm:pt modelId="{A24F3CE7-2503-49C1-A04D-D2BADFB5552D}" type="sibTrans" cxnId="{D110C64C-1873-461E-BF1A-55B96DDDB370}">
      <dgm:prSet/>
      <dgm:spPr/>
      <dgm:t>
        <a:bodyPr/>
        <a:lstStyle/>
        <a:p>
          <a:endParaRPr lang="ru-RU"/>
        </a:p>
      </dgm:t>
    </dgm:pt>
    <dgm:pt modelId="{38AD0D9B-8403-4528-A8D6-3F8FF1952764}">
      <dgm:prSet phldrT="[Текст]"/>
      <dgm:spPr/>
      <dgm:t>
        <a:bodyPr/>
        <a:lstStyle/>
        <a:p>
          <a:r>
            <a:rPr lang="ru-RU" dirty="0"/>
            <a:t>3 этап</a:t>
          </a:r>
        </a:p>
      </dgm:t>
    </dgm:pt>
    <dgm:pt modelId="{A390592E-CB98-4207-85FB-DA6AB6C1E89D}" type="parTrans" cxnId="{3E55BAD5-683E-457D-97A4-FB3F2924A923}">
      <dgm:prSet/>
      <dgm:spPr/>
      <dgm:t>
        <a:bodyPr/>
        <a:lstStyle/>
        <a:p>
          <a:endParaRPr lang="ru-RU"/>
        </a:p>
      </dgm:t>
    </dgm:pt>
    <dgm:pt modelId="{4C031494-8768-42CB-BDEE-651C1FCEA793}" type="sibTrans" cxnId="{3E55BAD5-683E-457D-97A4-FB3F2924A923}">
      <dgm:prSet/>
      <dgm:spPr/>
      <dgm:t>
        <a:bodyPr/>
        <a:lstStyle/>
        <a:p>
          <a:endParaRPr lang="ru-RU"/>
        </a:p>
      </dgm:t>
    </dgm:pt>
    <dgm:pt modelId="{F6D092E2-597B-4E93-8B29-C4562ED737B9}">
      <dgm:prSet phldrT="[Текст]"/>
      <dgm:spPr/>
      <dgm:t>
        <a:bodyPr/>
        <a:lstStyle/>
        <a:p>
          <a:r>
            <a:rPr lang="ru-RU" dirty="0"/>
            <a:t>Поиск путей решения проблемы</a:t>
          </a:r>
        </a:p>
      </dgm:t>
    </dgm:pt>
    <dgm:pt modelId="{750A69F1-BB02-4927-A566-C952106A9F42}" type="parTrans" cxnId="{857A67F1-0372-43CB-A6A4-0484C118E198}">
      <dgm:prSet/>
      <dgm:spPr/>
      <dgm:t>
        <a:bodyPr/>
        <a:lstStyle/>
        <a:p>
          <a:endParaRPr lang="ru-RU"/>
        </a:p>
      </dgm:t>
    </dgm:pt>
    <dgm:pt modelId="{59A2DF32-178F-4117-AA7C-74EDE42B1769}" type="sibTrans" cxnId="{857A67F1-0372-43CB-A6A4-0484C118E198}">
      <dgm:prSet/>
      <dgm:spPr/>
      <dgm:t>
        <a:bodyPr/>
        <a:lstStyle/>
        <a:p>
          <a:endParaRPr lang="ru-RU"/>
        </a:p>
      </dgm:t>
    </dgm:pt>
    <dgm:pt modelId="{09978CA6-EE9B-4D9C-88E4-DA90E1D3B9A0}">
      <dgm:prSet phldrT="[Текст]"/>
      <dgm:spPr/>
      <dgm:t>
        <a:bodyPr/>
        <a:lstStyle/>
        <a:p>
          <a:r>
            <a:rPr lang="ru-RU" dirty="0"/>
            <a:t>Результат </a:t>
          </a:r>
        </a:p>
      </dgm:t>
    </dgm:pt>
    <dgm:pt modelId="{F9E95F28-4442-46DE-AAA8-FE77CD3C9DA6}" type="parTrans" cxnId="{83582261-0C0C-4632-B80E-D7AEBFDBF4BD}">
      <dgm:prSet/>
      <dgm:spPr/>
      <dgm:t>
        <a:bodyPr/>
        <a:lstStyle/>
        <a:p>
          <a:endParaRPr lang="ru-RU"/>
        </a:p>
      </dgm:t>
    </dgm:pt>
    <dgm:pt modelId="{731D4283-10FA-48DB-BE41-9E3C4494A636}" type="sibTrans" cxnId="{83582261-0C0C-4632-B80E-D7AEBFDBF4BD}">
      <dgm:prSet/>
      <dgm:spPr/>
      <dgm:t>
        <a:bodyPr/>
        <a:lstStyle/>
        <a:p>
          <a:endParaRPr lang="ru-RU"/>
        </a:p>
      </dgm:t>
    </dgm:pt>
    <dgm:pt modelId="{2E6959E8-A727-46A4-9E12-28DA65AEB1B3}" type="pres">
      <dgm:prSet presAssocID="{608F8756-2968-4216-A51F-3D161C1FCB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9AF66E-5E10-4DEE-8A89-C0F4C85D5145}" type="pres">
      <dgm:prSet presAssocID="{E921F729-D609-4FD7-B746-E233A27B0B5D}" presName="composite" presStyleCnt="0"/>
      <dgm:spPr/>
    </dgm:pt>
    <dgm:pt modelId="{571D006B-8B9D-4B03-B5AA-90894DB41341}" type="pres">
      <dgm:prSet presAssocID="{E921F729-D609-4FD7-B746-E233A27B0B5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3DB85-5BA1-4917-999A-6853863E6B9A}" type="pres">
      <dgm:prSet presAssocID="{E921F729-D609-4FD7-B746-E233A27B0B5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1B5CE9-A1D8-4193-9FAC-4E33D3A1A3FB}" type="pres">
      <dgm:prSet presAssocID="{8EB61A6F-7844-4DD2-9D4A-9D58F5F7FE81}" presName="sp" presStyleCnt="0"/>
      <dgm:spPr/>
    </dgm:pt>
    <dgm:pt modelId="{45B38CF9-3A96-4AB7-ACB1-349C72CC2F4E}" type="pres">
      <dgm:prSet presAssocID="{AA20CD9C-DD13-4CEA-8D68-0DEBE7BD58AB}" presName="composite" presStyleCnt="0"/>
      <dgm:spPr/>
    </dgm:pt>
    <dgm:pt modelId="{EBACECA9-954B-4F0D-9B19-8BF8327EBA36}" type="pres">
      <dgm:prSet presAssocID="{AA20CD9C-DD13-4CEA-8D68-0DEBE7BD58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B2B6EC-674B-414E-A62D-70749721EDF8}" type="pres">
      <dgm:prSet presAssocID="{AA20CD9C-DD13-4CEA-8D68-0DEBE7BD58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85051E-63A6-4A25-90DA-D3F81284059B}" type="pres">
      <dgm:prSet presAssocID="{BA8437DD-50A4-4409-8AB7-949B32669C84}" presName="sp" presStyleCnt="0"/>
      <dgm:spPr/>
    </dgm:pt>
    <dgm:pt modelId="{63799EE5-A581-4F7B-94D0-05B5683060C4}" type="pres">
      <dgm:prSet presAssocID="{38AD0D9B-8403-4528-A8D6-3F8FF1952764}" presName="composite" presStyleCnt="0"/>
      <dgm:spPr/>
    </dgm:pt>
    <dgm:pt modelId="{20BF3342-DCC1-4C76-9020-BBC859FCDCED}" type="pres">
      <dgm:prSet presAssocID="{38AD0D9B-8403-4528-A8D6-3F8FF195276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9436B-FE01-4D13-A152-900522C23729}" type="pres">
      <dgm:prSet presAssocID="{38AD0D9B-8403-4528-A8D6-3F8FF195276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3E622C-45C3-44C4-852D-301408AFEB7C}" srcId="{608F8756-2968-4216-A51F-3D161C1FCBBF}" destId="{AA20CD9C-DD13-4CEA-8D68-0DEBE7BD58AB}" srcOrd="1" destOrd="0" parTransId="{61C66479-1131-4915-98AC-660DA768429B}" sibTransId="{BA8437DD-50A4-4409-8AB7-949B32669C84}"/>
    <dgm:cxn modelId="{857A67F1-0372-43CB-A6A4-0484C118E198}" srcId="{38AD0D9B-8403-4528-A8D6-3F8FF1952764}" destId="{F6D092E2-597B-4E93-8B29-C4562ED737B9}" srcOrd="0" destOrd="0" parTransId="{750A69F1-BB02-4927-A566-C952106A9F42}" sibTransId="{59A2DF32-178F-4117-AA7C-74EDE42B1769}"/>
    <dgm:cxn modelId="{C1620639-7430-4CA2-BE45-649269A63D1E}" srcId="{AA20CD9C-DD13-4CEA-8D68-0DEBE7BD58AB}" destId="{3DA1DADD-272B-446A-83F0-F812183185AD}" srcOrd="0" destOrd="0" parTransId="{A87B0B66-2E79-456E-BF3F-E117E0FB8C21}" sibTransId="{399DF6A8-ADDE-4104-9614-6C67CDEB94E6}"/>
    <dgm:cxn modelId="{CCF51D8D-6DE0-4F9C-9CF5-C731B88D963B}" srcId="{E921F729-D609-4FD7-B746-E233A27B0B5D}" destId="{4D294AB7-6F39-422B-85DC-8382303FA1F1}" srcOrd="0" destOrd="0" parTransId="{1EEF160D-6EEE-4E4C-9F1D-43DB441F066A}" sibTransId="{44392548-3DAF-4EC8-B1B5-C96C2BFBBFA0}"/>
    <dgm:cxn modelId="{10FE0856-130B-44FC-A1D5-8170117101F8}" type="presOf" srcId="{AA20CD9C-DD13-4CEA-8D68-0DEBE7BD58AB}" destId="{EBACECA9-954B-4F0D-9B19-8BF8327EBA36}" srcOrd="0" destOrd="0" presId="urn:microsoft.com/office/officeart/2005/8/layout/chevron2"/>
    <dgm:cxn modelId="{E722A384-1F34-460F-97AD-CAB136EEF19D}" type="presOf" srcId="{38AD0D9B-8403-4528-A8D6-3F8FF1952764}" destId="{20BF3342-DCC1-4C76-9020-BBC859FCDCED}" srcOrd="0" destOrd="0" presId="urn:microsoft.com/office/officeart/2005/8/layout/chevron2"/>
    <dgm:cxn modelId="{349704F5-574B-4090-AB9B-4078F9EA1105}" type="presOf" srcId="{654688A8-48C5-40EE-8B24-DC765724464A}" destId="{B7B2B6EC-674B-414E-A62D-70749721EDF8}" srcOrd="0" destOrd="1" presId="urn:microsoft.com/office/officeart/2005/8/layout/chevron2"/>
    <dgm:cxn modelId="{D110C64C-1873-461E-BF1A-55B96DDDB370}" srcId="{AA20CD9C-DD13-4CEA-8D68-0DEBE7BD58AB}" destId="{654688A8-48C5-40EE-8B24-DC765724464A}" srcOrd="1" destOrd="0" parTransId="{40CF23A8-2C6D-4A96-9D59-DCEF036858FA}" sibTransId="{A24F3CE7-2503-49C1-A04D-D2BADFB5552D}"/>
    <dgm:cxn modelId="{3E55BAD5-683E-457D-97A4-FB3F2924A923}" srcId="{608F8756-2968-4216-A51F-3D161C1FCBBF}" destId="{38AD0D9B-8403-4528-A8D6-3F8FF1952764}" srcOrd="2" destOrd="0" parTransId="{A390592E-CB98-4207-85FB-DA6AB6C1E89D}" sibTransId="{4C031494-8768-42CB-BDEE-651C1FCEA793}"/>
    <dgm:cxn modelId="{2AA91165-06E0-405B-AD32-481AF17C44F7}" type="presOf" srcId="{F6D092E2-597B-4E93-8B29-C4562ED737B9}" destId="{5209436B-FE01-4D13-A152-900522C23729}" srcOrd="0" destOrd="0" presId="urn:microsoft.com/office/officeart/2005/8/layout/chevron2"/>
    <dgm:cxn modelId="{83582261-0C0C-4632-B80E-D7AEBFDBF4BD}" srcId="{38AD0D9B-8403-4528-A8D6-3F8FF1952764}" destId="{09978CA6-EE9B-4D9C-88E4-DA90E1D3B9A0}" srcOrd="1" destOrd="0" parTransId="{F9E95F28-4442-46DE-AAA8-FE77CD3C9DA6}" sibTransId="{731D4283-10FA-48DB-BE41-9E3C4494A636}"/>
    <dgm:cxn modelId="{900AB1E0-1D80-4B5F-9F2B-11D85EB1D668}" srcId="{608F8756-2968-4216-A51F-3D161C1FCBBF}" destId="{E921F729-D609-4FD7-B746-E233A27B0B5D}" srcOrd="0" destOrd="0" parTransId="{325A56DD-306F-47FB-9902-091F9336936A}" sibTransId="{8EB61A6F-7844-4DD2-9D4A-9D58F5F7FE81}"/>
    <dgm:cxn modelId="{A94F1B73-19BA-4BAF-BBDA-2067AED17239}" type="presOf" srcId="{E921F729-D609-4FD7-B746-E233A27B0B5D}" destId="{571D006B-8B9D-4B03-B5AA-90894DB41341}" srcOrd="0" destOrd="0" presId="urn:microsoft.com/office/officeart/2005/8/layout/chevron2"/>
    <dgm:cxn modelId="{F0D87809-1943-41AC-AE50-53D660F9C068}" type="presOf" srcId="{608F8756-2968-4216-A51F-3D161C1FCBBF}" destId="{2E6959E8-A727-46A4-9E12-28DA65AEB1B3}" srcOrd="0" destOrd="0" presId="urn:microsoft.com/office/officeart/2005/8/layout/chevron2"/>
    <dgm:cxn modelId="{8AD9244E-FC51-48E5-802B-02C0617C1ECC}" type="presOf" srcId="{026A2F79-8F33-4B27-BE8E-CBC710CA48F9}" destId="{9593DB85-5BA1-4917-999A-6853863E6B9A}" srcOrd="0" destOrd="1" presId="urn:microsoft.com/office/officeart/2005/8/layout/chevron2"/>
    <dgm:cxn modelId="{4057BB9F-CF70-488A-B45C-63219F091AAA}" type="presOf" srcId="{09978CA6-EE9B-4D9C-88E4-DA90E1D3B9A0}" destId="{5209436B-FE01-4D13-A152-900522C23729}" srcOrd="0" destOrd="1" presId="urn:microsoft.com/office/officeart/2005/8/layout/chevron2"/>
    <dgm:cxn modelId="{9A698C19-AD36-4552-963E-BEF420CED655}" type="presOf" srcId="{3DA1DADD-272B-446A-83F0-F812183185AD}" destId="{B7B2B6EC-674B-414E-A62D-70749721EDF8}" srcOrd="0" destOrd="0" presId="urn:microsoft.com/office/officeart/2005/8/layout/chevron2"/>
    <dgm:cxn modelId="{3F8B0606-53C3-4DD5-A9DE-4202F066DABF}" srcId="{E921F729-D609-4FD7-B746-E233A27B0B5D}" destId="{026A2F79-8F33-4B27-BE8E-CBC710CA48F9}" srcOrd="1" destOrd="0" parTransId="{46A82049-3FC2-409A-B36B-D8D81B453D50}" sibTransId="{E7886AE5-DD2C-4DF8-BD60-8EC0D23EA281}"/>
    <dgm:cxn modelId="{86EEA476-FDA2-492A-9212-3F03CD451510}" type="presOf" srcId="{4D294AB7-6F39-422B-85DC-8382303FA1F1}" destId="{9593DB85-5BA1-4917-999A-6853863E6B9A}" srcOrd="0" destOrd="0" presId="urn:microsoft.com/office/officeart/2005/8/layout/chevron2"/>
    <dgm:cxn modelId="{D26BA39B-4A26-4E5A-80CA-6AB59993AE00}" type="presParOf" srcId="{2E6959E8-A727-46A4-9E12-28DA65AEB1B3}" destId="{9E9AF66E-5E10-4DEE-8A89-C0F4C85D5145}" srcOrd="0" destOrd="0" presId="urn:microsoft.com/office/officeart/2005/8/layout/chevron2"/>
    <dgm:cxn modelId="{7386D71B-0441-4712-866B-72E146F39F48}" type="presParOf" srcId="{9E9AF66E-5E10-4DEE-8A89-C0F4C85D5145}" destId="{571D006B-8B9D-4B03-B5AA-90894DB41341}" srcOrd="0" destOrd="0" presId="urn:microsoft.com/office/officeart/2005/8/layout/chevron2"/>
    <dgm:cxn modelId="{9A0B2505-1ACD-4EC4-AC3B-4F37293ACBBD}" type="presParOf" srcId="{9E9AF66E-5E10-4DEE-8A89-C0F4C85D5145}" destId="{9593DB85-5BA1-4917-999A-6853863E6B9A}" srcOrd="1" destOrd="0" presId="urn:microsoft.com/office/officeart/2005/8/layout/chevron2"/>
    <dgm:cxn modelId="{14EF20E7-4FDE-4317-AFF4-9A237A536B96}" type="presParOf" srcId="{2E6959E8-A727-46A4-9E12-28DA65AEB1B3}" destId="{6A1B5CE9-A1D8-4193-9FAC-4E33D3A1A3FB}" srcOrd="1" destOrd="0" presId="urn:microsoft.com/office/officeart/2005/8/layout/chevron2"/>
    <dgm:cxn modelId="{80F90FFB-DB41-4ED2-AB9D-EBBE82410374}" type="presParOf" srcId="{2E6959E8-A727-46A4-9E12-28DA65AEB1B3}" destId="{45B38CF9-3A96-4AB7-ACB1-349C72CC2F4E}" srcOrd="2" destOrd="0" presId="urn:microsoft.com/office/officeart/2005/8/layout/chevron2"/>
    <dgm:cxn modelId="{364F1BF3-B9F0-4063-801F-86C5F40B236A}" type="presParOf" srcId="{45B38CF9-3A96-4AB7-ACB1-349C72CC2F4E}" destId="{EBACECA9-954B-4F0D-9B19-8BF8327EBA36}" srcOrd="0" destOrd="0" presId="urn:microsoft.com/office/officeart/2005/8/layout/chevron2"/>
    <dgm:cxn modelId="{9BDB2956-F937-451D-A073-0CD8D9507EDD}" type="presParOf" srcId="{45B38CF9-3A96-4AB7-ACB1-349C72CC2F4E}" destId="{B7B2B6EC-674B-414E-A62D-70749721EDF8}" srcOrd="1" destOrd="0" presId="urn:microsoft.com/office/officeart/2005/8/layout/chevron2"/>
    <dgm:cxn modelId="{C85A50BC-5D0C-4A98-821F-D43F7B99A873}" type="presParOf" srcId="{2E6959E8-A727-46A4-9E12-28DA65AEB1B3}" destId="{C585051E-63A6-4A25-90DA-D3F81284059B}" srcOrd="3" destOrd="0" presId="urn:microsoft.com/office/officeart/2005/8/layout/chevron2"/>
    <dgm:cxn modelId="{EE61CB0D-04AF-41E8-B051-FA3C41F6A093}" type="presParOf" srcId="{2E6959E8-A727-46A4-9E12-28DA65AEB1B3}" destId="{63799EE5-A581-4F7B-94D0-05B5683060C4}" srcOrd="4" destOrd="0" presId="urn:microsoft.com/office/officeart/2005/8/layout/chevron2"/>
    <dgm:cxn modelId="{31F812DD-F0D1-477B-A4A5-D3D00954F30C}" type="presParOf" srcId="{63799EE5-A581-4F7B-94D0-05B5683060C4}" destId="{20BF3342-DCC1-4C76-9020-BBC859FCDCED}" srcOrd="0" destOrd="0" presId="urn:microsoft.com/office/officeart/2005/8/layout/chevron2"/>
    <dgm:cxn modelId="{0E46D302-6F01-4677-BA42-73663DE44BA9}" type="presParOf" srcId="{63799EE5-A581-4F7B-94D0-05B5683060C4}" destId="{5209436B-FE01-4D13-A152-900522C2372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D006B-8B9D-4B03-B5AA-90894DB41341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/>
            <a:t>1 этап</a:t>
          </a:r>
        </a:p>
      </dsp:txBody>
      <dsp:txXfrm rot="-5400000">
        <a:off x="1" y="573596"/>
        <a:ext cx="1146297" cy="491270"/>
      </dsp:txXfrm>
    </dsp:sp>
    <dsp:sp modelId="{9593DB85-5BA1-4917-999A-6853863E6B9A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/>
            <a:t>Определение темы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/>
            <a:t>Мотивация </a:t>
          </a:r>
        </a:p>
      </dsp:txBody>
      <dsp:txXfrm rot="-5400000">
        <a:off x="1146298" y="52408"/>
        <a:ext cx="7031341" cy="960496"/>
      </dsp:txXfrm>
    </dsp:sp>
    <dsp:sp modelId="{EBACECA9-954B-4F0D-9B19-8BF8327EBA36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/>
            <a:t>2 этап</a:t>
          </a:r>
        </a:p>
      </dsp:txBody>
      <dsp:txXfrm rot="-5400000">
        <a:off x="1" y="2017346"/>
        <a:ext cx="1146297" cy="491270"/>
      </dsp:txXfrm>
    </dsp:sp>
    <dsp:sp modelId="{B7B2B6EC-674B-414E-A62D-70749721EDF8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/>
            <a:t>Постановка проблемы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/>
            <a:t>Определение целей</a:t>
          </a:r>
        </a:p>
      </dsp:txBody>
      <dsp:txXfrm rot="-5400000">
        <a:off x="1146298" y="1496158"/>
        <a:ext cx="7031341" cy="960496"/>
      </dsp:txXfrm>
    </dsp:sp>
    <dsp:sp modelId="{20BF3342-DCC1-4C76-9020-BBC859FCDCED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/>
            <a:t>3 этап</a:t>
          </a:r>
        </a:p>
      </dsp:txBody>
      <dsp:txXfrm rot="-5400000">
        <a:off x="1" y="3461096"/>
        <a:ext cx="1146297" cy="491270"/>
      </dsp:txXfrm>
    </dsp:sp>
    <dsp:sp modelId="{5209436B-FE01-4D13-A152-900522C23729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/>
            <a:t>Поиск путей решения проблемы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/>
            <a:t>Результат </a:t>
          </a:r>
        </a:p>
      </dsp:txBody>
      <dsp:txXfrm rot="-5400000">
        <a:off x="1146298" y="2939908"/>
        <a:ext cx="70313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19256" cy="4571999"/>
          </a:xfrm>
        </p:spPr>
        <p:txBody>
          <a:bodyPr/>
          <a:lstStyle/>
          <a:p>
            <a:pPr algn="ctr"/>
            <a:r>
              <a:rPr lang="ru-RU" sz="6000" dirty="0"/>
              <a:t>«Приёмы постановки проблемы средствами СДО»</a:t>
            </a:r>
          </a:p>
        </p:txBody>
      </p:sp>
    </p:spTree>
    <p:extLst>
      <p:ext uri="{BB962C8B-B14F-4D97-AF65-F5344CB8AC3E}">
        <p14:creationId xmlns:p14="http://schemas.microsoft.com/office/powerpoint/2010/main" val="4183943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Практическая работа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97065788"/>
              </p:ext>
            </p:extLst>
          </p:nvPr>
        </p:nvGraphicFramePr>
        <p:xfrm>
          <a:off x="251520" y="1527175"/>
          <a:ext cx="8568952" cy="429185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604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492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148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21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</a:rPr>
                        <a:t>Тематичес</a:t>
                      </a:r>
                      <a:r>
                        <a:rPr lang="ru-RU" sz="1400" b="1" dirty="0">
                          <a:effectLst/>
                        </a:rPr>
                        <a:t>-кое поле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Проблемные вопросы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Вид </a:t>
                      </a:r>
                      <a:r>
                        <a:rPr lang="ru-RU" sz="1400" b="1" dirty="0" err="1">
                          <a:effectLst/>
                        </a:rPr>
                        <a:t>противо-речия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Формулировка проблемы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Творческое название проекта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9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Раствори-</a:t>
                      </a:r>
                      <a:r>
                        <a:rPr lang="ru-RU" sz="18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мость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веществ в воде</a:t>
                      </a: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-Как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доказать, что различные</a:t>
                      </a:r>
                      <a:r>
                        <a:rPr lang="ru-RU" sz="1800" baseline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вещества растворяются в воде неодинаково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-Как  доказать, что сульфат бария является нерастворимым веществом без проведения эксперимента?</a:t>
                      </a: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между сложностью задачи и наличием способа ее решения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научиться пользоваться</a:t>
                      </a:r>
                      <a:r>
                        <a:rPr lang="ru-RU" sz="18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таблицей растворимости, то возможно 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теоретически определять растворимость  веществ в воде.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 – универсальный растворитель?</a:t>
                      </a: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9561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9756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Основные этапы современного урока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595711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5355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91264" cy="759614"/>
          </a:xfrm>
        </p:spPr>
        <p:txBody>
          <a:bodyPr/>
          <a:lstStyle/>
          <a:p>
            <a:r>
              <a:rPr lang="ru-RU" dirty="0"/>
              <a:t>Этапы учебного проекта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" t="2366" r="9193" b="4517"/>
          <a:stretch/>
        </p:blipFill>
        <p:spPr bwMode="auto">
          <a:xfrm>
            <a:off x="20827" y="162231"/>
            <a:ext cx="8743262" cy="668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48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75240" cy="759614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Постановка проблемы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Проблема – это противоречие между идеальной и реальной ситуацией</a:t>
            </a:r>
            <a:r>
              <a:rPr lang="ru-RU" dirty="0" smtClean="0"/>
              <a:t>.</a:t>
            </a:r>
          </a:p>
          <a:p>
            <a:r>
              <a:rPr lang="ru-RU" dirty="0"/>
              <a:t>Постановка проблемы – это описание сложившихся на данный момент нерешенных противоречий в изучаемой сфере.</a:t>
            </a:r>
          </a:p>
          <a:p>
            <a:pPr marL="0" indent="811213" algn="just">
              <a:buNone/>
            </a:pPr>
            <a:r>
              <a:rPr lang="ru-RU" dirty="0"/>
              <a:t>Для того чтобы обозначить проблему сначала </a:t>
            </a:r>
            <a:r>
              <a:rPr lang="ru-RU" dirty="0" smtClean="0"/>
              <a:t>формулируются несколько проблемных вопросов. Этот </a:t>
            </a:r>
            <a:r>
              <a:rPr lang="ru-RU" dirty="0"/>
              <a:t>вид вопросов обнажает исследуемую тему с ее сложностями и загадками. </a:t>
            </a:r>
          </a:p>
          <a:p>
            <a:pPr marL="0" indent="811213" algn="just">
              <a:buNone/>
            </a:pPr>
            <a:r>
              <a:rPr lang="ru-RU" dirty="0" smtClean="0"/>
              <a:t>На проблемные вопросы </a:t>
            </a:r>
            <a:r>
              <a:rPr lang="ru-RU" dirty="0"/>
              <a:t>нельзя ответить одним предложением, </a:t>
            </a:r>
            <a:r>
              <a:rPr lang="ru-RU" dirty="0" smtClean="0"/>
              <a:t>они </a:t>
            </a:r>
            <a:r>
              <a:rPr lang="ru-RU" dirty="0"/>
              <a:t>не </a:t>
            </a:r>
            <a:r>
              <a:rPr lang="ru-RU" dirty="0" smtClean="0"/>
              <a:t>имеет </a:t>
            </a:r>
            <a:r>
              <a:rPr lang="ru-RU" dirty="0"/>
              <a:t>очевидного </a:t>
            </a:r>
            <a:r>
              <a:rPr lang="ru-RU" dirty="0" smtClean="0"/>
              <a:t>«однозначного» </a:t>
            </a:r>
            <a:r>
              <a:rPr lang="ru-RU" dirty="0"/>
              <a:t>ответа и требует творческого подхода к изучаемому </a:t>
            </a:r>
            <a:r>
              <a:rPr lang="ru-RU" dirty="0" smtClean="0"/>
              <a:t>материалу.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9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Проблемные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Чем объяснить, что …?</a:t>
            </a:r>
          </a:p>
          <a:p>
            <a:r>
              <a:rPr lang="ru-RU" sz="3600" dirty="0"/>
              <a:t>Как доказать, что …?</a:t>
            </a:r>
          </a:p>
          <a:p>
            <a:r>
              <a:rPr lang="ru-RU" sz="3600" dirty="0"/>
              <a:t>В каком случае …?</a:t>
            </a:r>
          </a:p>
          <a:p>
            <a:r>
              <a:rPr lang="ru-RU" sz="3600" dirty="0"/>
              <a:t>Когда …?</a:t>
            </a:r>
          </a:p>
          <a:p>
            <a:r>
              <a:rPr lang="ru-RU" sz="3600" dirty="0"/>
              <a:t>Каким образом …?</a:t>
            </a:r>
          </a:p>
          <a:p>
            <a:r>
              <a:rPr lang="ru-RU" sz="3600" dirty="0"/>
              <a:t>Вследствие чего …?</a:t>
            </a:r>
          </a:p>
          <a:p>
            <a:r>
              <a:rPr lang="ru-RU" sz="3600" dirty="0"/>
              <a:t>Почему …?</a:t>
            </a:r>
          </a:p>
        </p:txBody>
      </p:sp>
    </p:spTree>
    <p:extLst>
      <p:ext uri="{BB962C8B-B14F-4D97-AF65-F5344CB8AC3E}">
        <p14:creationId xmlns:p14="http://schemas.microsoft.com/office/powerpoint/2010/main" val="2044725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Виды противоречий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4572000"/>
          </a:xfrm>
        </p:spPr>
        <p:txBody>
          <a:bodyPr>
            <a:normAutofit/>
          </a:bodyPr>
          <a:lstStyle/>
          <a:p>
            <a:pPr marL="0" indent="530225">
              <a:buNone/>
            </a:pPr>
            <a:r>
              <a:rPr lang="ru-RU" dirty="0"/>
              <a:t>Проблема возникает из проблемной ситуации, когда человек осознает невозможность разрешить трудности и противоречия, возникшие в той или иной ситуации, средствами личного знания или опыта.</a:t>
            </a:r>
          </a:p>
          <a:p>
            <a:pPr marL="0" indent="0">
              <a:buNone/>
            </a:pPr>
            <a:r>
              <a:rPr lang="ru-RU" b="1" dirty="0"/>
              <a:t>         Противоречия могут быть:</a:t>
            </a:r>
          </a:p>
          <a:p>
            <a:pPr lvl="0"/>
            <a:r>
              <a:rPr lang="ru-RU" dirty="0"/>
              <a:t>между известным и неизвестным;</a:t>
            </a:r>
          </a:p>
          <a:p>
            <a:pPr lvl="0"/>
            <a:r>
              <a:rPr lang="ru-RU" dirty="0"/>
              <a:t>между знаниями и умениями;</a:t>
            </a:r>
          </a:p>
          <a:p>
            <a:pPr lvl="0"/>
            <a:r>
              <a:rPr lang="ru-RU" dirty="0"/>
              <a:t>между сложностью задачи и наличием способа ее </a:t>
            </a:r>
            <a:r>
              <a:rPr lang="ru-RU" dirty="0" smtClean="0"/>
              <a:t>решения.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369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Практическая работа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50935839"/>
              </p:ext>
            </p:extLst>
          </p:nvPr>
        </p:nvGraphicFramePr>
        <p:xfrm>
          <a:off x="251520" y="1527175"/>
          <a:ext cx="8568952" cy="48861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710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45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492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492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148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37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</a:rPr>
                        <a:t>Тематичес</a:t>
                      </a:r>
                      <a:r>
                        <a:rPr lang="ru-RU" sz="2000" b="1" dirty="0">
                          <a:effectLst/>
                        </a:rPr>
                        <a:t>-кое поле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Проблемные вопросы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Вид </a:t>
                      </a:r>
                      <a:r>
                        <a:rPr lang="ru-RU" sz="2000" b="1" dirty="0" err="1">
                          <a:effectLst/>
                        </a:rPr>
                        <a:t>противо-речия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</a:rPr>
                        <a:t>Формули-ровка</a:t>
                      </a:r>
                      <a:r>
                        <a:rPr lang="ru-RU" sz="2000" b="1" dirty="0">
                          <a:effectLst/>
                        </a:rPr>
                        <a:t> проблемы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Творческое название проекта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23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Видоизменения углерода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79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Растворимость веществ в воде</a:t>
                      </a: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32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Витамины</a:t>
                      </a: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10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Практическая работа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64560638"/>
              </p:ext>
            </p:extLst>
          </p:nvPr>
        </p:nvGraphicFramePr>
        <p:xfrm>
          <a:off x="251520" y="1527175"/>
          <a:ext cx="8568952" cy="480364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604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492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148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21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</a:rPr>
                        <a:t>Тематичес</a:t>
                      </a:r>
                      <a:r>
                        <a:rPr lang="ru-RU" sz="1600" b="1" dirty="0">
                          <a:effectLst/>
                        </a:rPr>
                        <a:t>-кое поле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Проблемные вопросы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Вид </a:t>
                      </a:r>
                      <a:r>
                        <a:rPr lang="ru-RU" sz="1600" b="1" dirty="0" err="1">
                          <a:effectLst/>
                        </a:rPr>
                        <a:t>противо-речия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Формулировка проблемы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Творческое название проекта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Видоизменения углерода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Почему атом углерода образует разные аллотропные видоизменения?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Каким</a:t>
                      </a:r>
                      <a:r>
                        <a:rPr lang="ru-RU" sz="2000" baseline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образом физические свойства графита отличаются от физических свойств алмаза? 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из графита </a:t>
                      </a:r>
                      <a:r>
                        <a:rPr lang="ru-RU" sz="2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получить </a:t>
                      </a:r>
                      <a:r>
                        <a:rPr lang="ru-RU" sz="2000" baseline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искусственный алмаз?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dirty="0"/>
                        <a:t>между известным и неизвестным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знать свойства простых веществ, образованных одним химическим элементов, то можно определить области их применения</a:t>
                      </a:r>
                      <a:r>
                        <a:rPr lang="ru-RU" sz="20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Алмаз и графит-родные братья, но такие разные.</a:t>
                      </a: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976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Практическая работа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33612135"/>
              </p:ext>
            </p:extLst>
          </p:nvPr>
        </p:nvGraphicFramePr>
        <p:xfrm>
          <a:off x="251520" y="1527175"/>
          <a:ext cx="8640960" cy="45566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604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58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93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</a:rPr>
                        <a:t>Тематичес</a:t>
                      </a:r>
                      <a:r>
                        <a:rPr lang="ru-RU" sz="1400" b="1" dirty="0">
                          <a:effectLst/>
                        </a:rPr>
                        <a:t>-кое поле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Проблемные вопросы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Вид </a:t>
                      </a:r>
                      <a:r>
                        <a:rPr lang="ru-RU" sz="1400" b="1" dirty="0" err="1">
                          <a:effectLst/>
                        </a:rPr>
                        <a:t>противо-речия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Формулировка проблемы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Творческое название проекта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238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Витамины</a:t>
                      </a: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Как витамины влияют на здоровье человека?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Каким </a:t>
                      </a:r>
                      <a:r>
                        <a:rPr lang="ru-RU" sz="19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образом витамины поступают в организм человека</a:t>
                      </a:r>
                      <a:r>
                        <a:rPr lang="ru-RU" sz="19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-Почему недостаток витаминов может</a:t>
                      </a:r>
                      <a:r>
                        <a:rPr lang="ru-RU" sz="19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являться причиной некоторых заболеваний?</a:t>
                      </a:r>
                      <a:endParaRPr lang="ru-RU" sz="1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 знаниями и умениями</a:t>
                      </a: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Школьники знают, что витамины нужны для укрепления здоровья, но не обращают внимание на необходимость</a:t>
                      </a:r>
                      <a:r>
                        <a:rPr lang="ru-RU" sz="19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ежедневного их пополнения.</a:t>
                      </a:r>
                      <a:endParaRPr lang="ru-RU" sz="19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894" marR="4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Употребляйте витамины и будьте здоровы!</a:t>
                      </a:r>
                    </a:p>
                  </a:txBody>
                  <a:tcPr marL="43894" marR="43894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3955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353</TotalTime>
  <Words>420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«Приёмы постановки проблемы средствами СДО»</vt:lpstr>
      <vt:lpstr>Основные этапы современного урока</vt:lpstr>
      <vt:lpstr>Этапы учебного проекта</vt:lpstr>
      <vt:lpstr>Постановка проблемы</vt:lpstr>
      <vt:lpstr>Проблемные вопросы</vt:lpstr>
      <vt:lpstr>Виды противоречий</vt:lpstr>
      <vt:lpstr>Практическая работа</vt:lpstr>
      <vt:lpstr>Практическая работа</vt:lpstr>
      <vt:lpstr>Практическая работа</vt:lpstr>
      <vt:lpstr>Практическая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Постановка проблемы</dc:title>
  <dc:creator>Oksana</dc:creator>
  <cp:lastModifiedBy>Oksana</cp:lastModifiedBy>
  <cp:revision>27</cp:revision>
  <dcterms:created xsi:type="dcterms:W3CDTF">2021-03-12T14:02:11Z</dcterms:created>
  <dcterms:modified xsi:type="dcterms:W3CDTF">2021-06-17T04:09:46Z</dcterms:modified>
</cp:coreProperties>
</file>