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69" r:id="rId4"/>
    <p:sldId id="270" r:id="rId5"/>
    <p:sldId id="265" r:id="rId6"/>
    <p:sldId id="271" r:id="rId7"/>
    <p:sldId id="273" r:id="rId8"/>
    <p:sldId id="275" r:id="rId9"/>
    <p:sldId id="276" r:id="rId10"/>
    <p:sldId id="282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15" d="100"/>
          <a:sy n="115" d="100"/>
        </p:scale>
        <p:origin x="-1524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иктория\Desktop\садик2\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3784"/>
            <a:ext cx="9144000" cy="6971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pic>
        <p:nvPicPr>
          <p:cNvPr id="5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161" y="1600200"/>
            <a:ext cx="6399678" cy="4708525"/>
          </a:xfrm>
        </p:spPr>
      </p:pic>
      <p:sp>
        <p:nvSpPr>
          <p:cNvPr id="4" name="TextBox 3"/>
          <p:cNvSpPr txBox="1"/>
          <p:nvPr/>
        </p:nvSpPr>
        <p:spPr>
          <a:xfrm>
            <a:off x="179512" y="0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Аппетитно , хорошо! Пьём мы вместе молоко, кушаем творог и кашу , на здоровье наше!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40552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188640"/>
            <a:ext cx="8316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244334"/>
            <a:ext cx="6012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pic>
        <p:nvPicPr>
          <p:cNvPr id="10" name="Содержимое 9" descr="i (23)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8356008" cy="5040560"/>
          </a:xfrm>
        </p:spPr>
      </p:pic>
      <p:sp>
        <p:nvSpPr>
          <p:cNvPr id="12" name="TextBox 11"/>
          <p:cNvSpPr txBox="1"/>
          <p:nvPr/>
        </p:nvSpPr>
        <p:spPr>
          <a:xfrm>
            <a:off x="179512" y="0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Воспитатели: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Плеханова Наталья Петровна – образование высшее</a:t>
            </a:r>
          </a:p>
          <a:p>
            <a:pPr algn="ctr"/>
            <a:r>
              <a:rPr lang="ru-RU" sz="2400" b="1" i="1" dirty="0" err="1" smtClean="0">
                <a:solidFill>
                  <a:srgbClr val="FF0000"/>
                </a:solidFill>
              </a:rPr>
              <a:t>Масликова</a:t>
            </a:r>
            <a:r>
              <a:rPr lang="ru-RU" sz="2400" b="1" i="1" dirty="0" smtClean="0">
                <a:solidFill>
                  <a:srgbClr val="FF0000"/>
                </a:solidFill>
              </a:rPr>
              <a:t> Валерия Яновна – образование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средн.-спец</a:t>
            </a:r>
            <a:r>
              <a:rPr lang="ru-RU" sz="2400" b="1" i="1" dirty="0" smtClean="0">
                <a:solidFill>
                  <a:srgbClr val="FF0000"/>
                </a:solidFill>
              </a:rPr>
              <a:t>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pic>
        <p:nvPicPr>
          <p:cNvPr id="5" name="Содержимое 4" descr="i (16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034" y="188640"/>
            <a:ext cx="4515966" cy="6021288"/>
          </a:xfrm>
        </p:spPr>
      </p:pic>
      <p:sp>
        <p:nvSpPr>
          <p:cNvPr id="4" name="TextBox 3"/>
          <p:cNvSpPr txBox="1"/>
          <p:nvPr/>
        </p:nvSpPr>
        <p:spPr>
          <a:xfrm>
            <a:off x="395536" y="188641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836712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Помощник воспитателя: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Бредихина Анна Алексеевна</a:t>
            </a: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</p:txBody>
      </p:sp>
      <p:pic>
        <p:nvPicPr>
          <p:cNvPr id="3076" name="Picture 4" descr="Картинки по запросу &quot;картинка поваренок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204864"/>
            <a:ext cx="2664296" cy="26642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9512" y="0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Спасибо зарядке, здоровье в порядке</a:t>
            </a:r>
            <a:r>
              <a:rPr lang="ru-RU" sz="2400" b="1" i="1" dirty="0" smtClean="0">
                <a:solidFill>
                  <a:srgbClr val="FF0000"/>
                </a:solidFill>
              </a:rPr>
              <a:t>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5121" name="Picture 1" descr="C:\Users\Виктория\Desktop\садик2\i (8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272808" cy="55937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0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Мы весёлые ребята, любим бегать и играть, на полянке </a:t>
            </a:r>
            <a:r>
              <a:rPr lang="ru-RU" sz="2400" b="1" dirty="0" err="1" smtClean="0">
                <a:solidFill>
                  <a:srgbClr val="FF0000"/>
                </a:solidFill>
              </a:rPr>
              <a:t>заниматься-фрукты</a:t>
            </a:r>
            <a:r>
              <a:rPr lang="ru-RU" sz="2400" b="1" dirty="0" smtClean="0">
                <a:solidFill>
                  <a:srgbClr val="FF0000"/>
                </a:solidFill>
              </a:rPr>
              <a:t> овощи считать…</a:t>
            </a:r>
          </a:p>
        </p:txBody>
      </p:sp>
      <p:pic>
        <p:nvPicPr>
          <p:cNvPr id="7169" name="Picture 1" descr="C:\Users\Виктория\Desktop\садик2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876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0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 садик нужно мне ходить, здесь научат рисовать, в игры разные играть..</a:t>
            </a:r>
          </a:p>
        </p:txBody>
      </p:sp>
      <p:pic>
        <p:nvPicPr>
          <p:cNvPr id="6" name="Содержимое 5" descr="i (7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980728"/>
            <a:ext cx="4968552" cy="5400005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78320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0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С  друзьями строить так просто, сделаем башню почти с меня ростом!.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C:\Users\Виктория\Desktop\садик2\i (9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764704"/>
            <a:ext cx="5760640" cy="5644629"/>
          </a:xfrm>
          <a:prstGeom prst="rect">
            <a:avLst/>
          </a:prstGeom>
          <a:noFill/>
        </p:spPr>
      </p:pic>
      <p:sp>
        <p:nvSpPr>
          <p:cNvPr id="12290" name="AutoShape 2" descr="https://shikalad.ru/i/imgs/www.sunnytoy.ru/i/product_i/16361_3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s://shikalad.ru/i/imgs/www.sunnytoy.ru/i/product_i/16361_3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s://shikalad.ru/i/imgs/www.sunnytoy.ru/i/product_i/16361_3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6" name="Picture 8" descr="https://kids-candy.ru/images/stories/virtuemart/product/57f2250fe1bb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4149080"/>
            <a:ext cx="1512168" cy="12566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0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Выполняем мы зарядку и живем по распорядку!</a:t>
            </a:r>
          </a:p>
        </p:txBody>
      </p:sp>
      <p:pic>
        <p:nvPicPr>
          <p:cNvPr id="30722" name="Picture 2" descr="C:\Users\Виктория\Desktop\садик2\i (1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416824" cy="54720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9209852_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65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0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Плывёт , плывёт кораблик, на запад, на восток, везёт, везёт кораблик подарки нам с тобой!</a:t>
            </a:r>
          </a:p>
        </p:txBody>
      </p:sp>
      <p:pic>
        <p:nvPicPr>
          <p:cNvPr id="31746" name="Picture 2" descr="C:\Users\Виктория\Desktop\садик2\i (17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1124744"/>
            <a:ext cx="6840760" cy="51839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222</TotalTime>
  <Words>125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Пользователь Windows</cp:lastModifiedBy>
  <cp:revision>45</cp:revision>
  <dcterms:created xsi:type="dcterms:W3CDTF">2020-02-09T13:55:57Z</dcterms:created>
  <dcterms:modified xsi:type="dcterms:W3CDTF">2023-04-09T14:18:51Z</dcterms:modified>
</cp:coreProperties>
</file>