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7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4" d="100"/>
          <a:sy n="64" d="100"/>
        </p:scale>
        <p:origin x="-1554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39214F9-7151-4B10-8370-901221D97F02}" type="datetimeFigureOut">
              <a:rPr lang="ru-RU" smtClean="0"/>
              <a:pPr/>
              <a:t>09.04.2023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55C1275-9FE2-4FA5-A728-4D96448BF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214F9-7151-4B10-8370-901221D97F02}" type="datetimeFigureOut">
              <a:rPr lang="ru-RU" smtClean="0"/>
              <a:pPr/>
              <a:t>09.04.2023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C1275-9FE2-4FA5-A728-4D96448BF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214F9-7151-4B10-8370-901221D97F02}" type="datetimeFigureOut">
              <a:rPr lang="ru-RU" smtClean="0"/>
              <a:pPr/>
              <a:t>09.04.2023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C1275-9FE2-4FA5-A728-4D96448BF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39214F9-7151-4B10-8370-901221D97F02}" type="datetimeFigureOut">
              <a:rPr lang="ru-RU" smtClean="0"/>
              <a:pPr/>
              <a:t>09.04.2023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55C1275-9FE2-4FA5-A728-4D96448BFB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39214F9-7151-4B10-8370-901221D97F02}" type="datetimeFigureOut">
              <a:rPr lang="ru-RU" smtClean="0"/>
              <a:pPr/>
              <a:t>09.04.2023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55C1275-9FE2-4FA5-A728-4D96448BF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214F9-7151-4B10-8370-901221D97F02}" type="datetimeFigureOut">
              <a:rPr lang="ru-RU" smtClean="0"/>
              <a:pPr/>
              <a:t>09.04.2023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C1275-9FE2-4FA5-A728-4D96448BFB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214F9-7151-4B10-8370-901221D97F02}" type="datetimeFigureOut">
              <a:rPr lang="ru-RU" smtClean="0"/>
              <a:pPr/>
              <a:t>09.04.2023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C1275-9FE2-4FA5-A728-4D96448BFB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39214F9-7151-4B10-8370-901221D97F02}" type="datetimeFigureOut">
              <a:rPr lang="ru-RU" smtClean="0"/>
              <a:pPr/>
              <a:t>09.04.2023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55C1275-9FE2-4FA5-A728-4D96448BFB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214F9-7151-4B10-8370-901221D97F02}" type="datetimeFigureOut">
              <a:rPr lang="ru-RU" smtClean="0"/>
              <a:pPr/>
              <a:t>09.04.2023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C1275-9FE2-4FA5-A728-4D96448BF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1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39214F9-7151-4B10-8370-901221D97F02}" type="datetimeFigureOut">
              <a:rPr lang="ru-RU" smtClean="0"/>
              <a:pPr/>
              <a:t>09.04.2023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55C1275-9FE2-4FA5-A728-4D96448BFB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9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39214F9-7151-4B10-8370-901221D97F02}" type="datetimeFigureOut">
              <a:rPr lang="ru-RU" smtClean="0"/>
              <a:pPr/>
              <a:t>09.04.2023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55C1275-9FE2-4FA5-A728-4D96448BFB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39214F9-7151-4B10-8370-901221D97F02}" type="datetimeFigureOut">
              <a:rPr lang="ru-RU" smtClean="0"/>
              <a:pPr/>
              <a:t>09.04.2023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7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55C1275-9FE2-4FA5-A728-4D96448BF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2571744"/>
            <a:ext cx="6172200" cy="642942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Артикуляционная гимнастика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учитель – логопед: Солдатова Е.С.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7467600" cy="17145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Причины по которым необходимо заниматься артикуляционной гимнастикой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071678"/>
            <a:ext cx="7467600" cy="4402274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Благодаря своевременным занятиям артикуляционной гимнастикой и упражнениям по развитию речевого слуха некоторые дети сами могут научиться говорить чисто и правильно без помощи специалиста.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со сложными нарушениями звукопроизношения смогут быстрее преодолеть свои речевые дефекты.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Артикуляционная гимнастика полезна детям с правильным, но вялым звукопроизношением.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Занятия артикуляционной гимнастикой позволят всем научится говорить правильно, чётко и красиво.</a:t>
            </a:r>
          </a:p>
          <a:p>
            <a:pPr marL="457200" indent="-457200">
              <a:buFont typeface="+mj-lt"/>
              <a:buAutoNum type="arabicPeriod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правильно заниматься артикуляционной гимнастикой?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Сначала познакомьте ребёнка с основными положениями губ и языка. На этом этапе малыш должен повторять упражнения 2 – 3 раза. Затем повторяйте все упражнения не менее 5 – 6 раз.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Затем темп упражнений можно увеличивать и выполнять их под счёт.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Лучше заниматься 2 раза в день (утром и вечером) в течение 5 – 7 минут.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 детей 4 – 5 лет движения должны быть чёткими и плавными без подёргиваний.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Причины по которым необходимо заниматься артикуляционной гимнастикой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Правильное произношение звуков, наряду с богатым словарным запасом и грамматически верной, хорошо развитой связной речью, является одним из основных показателей готовности ребёнка к школьному обучению.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43182"/>
            <a:ext cx="7467600" cy="1000132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Желаю успехов!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99</TotalTime>
  <Words>200</Words>
  <Application>Microsoft Office PowerPoint</Application>
  <PresentationFormat>Экран (4:3)</PresentationFormat>
  <Paragraphs>15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Эркер</vt:lpstr>
      <vt:lpstr>Артикуляционная гимнастика</vt:lpstr>
      <vt:lpstr>Причины по которым необходимо заниматься артикуляционной гимнастикой </vt:lpstr>
      <vt:lpstr>Как правильно заниматься артикуляционной гимнастикой?</vt:lpstr>
      <vt:lpstr>Причины по которым необходимо заниматься артикуляционной гимнастикой</vt:lpstr>
      <vt:lpstr>Желаю успехов!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Артикуляционная гимнастика</dc:title>
  <dc:creator>Елена</dc:creator>
  <cp:lastModifiedBy>Елена</cp:lastModifiedBy>
  <cp:revision>15</cp:revision>
  <dcterms:created xsi:type="dcterms:W3CDTF">2021-10-04T13:04:21Z</dcterms:created>
  <dcterms:modified xsi:type="dcterms:W3CDTF">2023-04-09T09:29:30Z</dcterms:modified>
</cp:coreProperties>
</file>