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68" d="100"/>
          <a:sy n="68" d="100"/>
        </p:scale>
        <p:origin x="792"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FF82E58-3765-4857-B1E7-EEC5127B6634}"/>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C987DEB5-2134-4ABB-B1DC-A36B29A228D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D3910457-64FD-4EB8-AC6E-E2E797A5DCF4}"/>
              </a:ext>
            </a:extLst>
          </p:cNvPr>
          <p:cNvSpPr>
            <a:spLocks noGrp="1"/>
          </p:cNvSpPr>
          <p:nvPr>
            <p:ph type="dt" sz="half" idx="10"/>
          </p:nvPr>
        </p:nvSpPr>
        <p:spPr/>
        <p:txBody>
          <a:bodyPr/>
          <a:lstStyle/>
          <a:p>
            <a:fld id="{E4A93B07-9BBE-4641-A458-D74AD62EC230}" type="datetimeFigureOut">
              <a:rPr lang="ru-RU" smtClean="0"/>
              <a:t>09.04.2023</a:t>
            </a:fld>
            <a:endParaRPr lang="ru-RU"/>
          </a:p>
        </p:txBody>
      </p:sp>
      <p:sp>
        <p:nvSpPr>
          <p:cNvPr id="5" name="Нижний колонтитул 4">
            <a:extLst>
              <a:ext uri="{FF2B5EF4-FFF2-40B4-BE49-F238E27FC236}">
                <a16:creationId xmlns:a16="http://schemas.microsoft.com/office/drawing/2014/main" id="{47544CFB-6392-4BB7-BAAB-3709C45D75EA}"/>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A763DDB0-F8E5-4567-8B8F-CB83606054B1}"/>
              </a:ext>
            </a:extLst>
          </p:cNvPr>
          <p:cNvSpPr>
            <a:spLocks noGrp="1"/>
          </p:cNvSpPr>
          <p:nvPr>
            <p:ph type="sldNum" sz="quarter" idx="12"/>
          </p:nvPr>
        </p:nvSpPr>
        <p:spPr/>
        <p:txBody>
          <a:bodyPr/>
          <a:lstStyle/>
          <a:p>
            <a:fld id="{01BD0BEA-83E3-41C8-96B8-3566681926FF}" type="slidenum">
              <a:rPr lang="ru-RU" smtClean="0"/>
              <a:t>‹#›</a:t>
            </a:fld>
            <a:endParaRPr lang="ru-RU"/>
          </a:p>
        </p:txBody>
      </p:sp>
    </p:spTree>
    <p:extLst>
      <p:ext uri="{BB962C8B-B14F-4D97-AF65-F5344CB8AC3E}">
        <p14:creationId xmlns:p14="http://schemas.microsoft.com/office/powerpoint/2010/main" val="30910352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D9A3FED-92C7-40E6-AE0A-9FCF0616356E}"/>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71988994-FB8E-49FD-A13C-FC8061AAB076}"/>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D43BC5B4-D880-4EB5-8707-DD91FFC7B921}"/>
              </a:ext>
            </a:extLst>
          </p:cNvPr>
          <p:cNvSpPr>
            <a:spLocks noGrp="1"/>
          </p:cNvSpPr>
          <p:nvPr>
            <p:ph type="dt" sz="half" idx="10"/>
          </p:nvPr>
        </p:nvSpPr>
        <p:spPr/>
        <p:txBody>
          <a:bodyPr/>
          <a:lstStyle/>
          <a:p>
            <a:fld id="{E4A93B07-9BBE-4641-A458-D74AD62EC230}" type="datetimeFigureOut">
              <a:rPr lang="ru-RU" smtClean="0"/>
              <a:t>09.04.2023</a:t>
            </a:fld>
            <a:endParaRPr lang="ru-RU"/>
          </a:p>
        </p:txBody>
      </p:sp>
      <p:sp>
        <p:nvSpPr>
          <p:cNvPr id="5" name="Нижний колонтитул 4">
            <a:extLst>
              <a:ext uri="{FF2B5EF4-FFF2-40B4-BE49-F238E27FC236}">
                <a16:creationId xmlns:a16="http://schemas.microsoft.com/office/drawing/2014/main" id="{EB9EB127-4F89-441A-8532-4F24703DC529}"/>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4574EF02-9273-4323-AD6A-0449A74B621F}"/>
              </a:ext>
            </a:extLst>
          </p:cNvPr>
          <p:cNvSpPr>
            <a:spLocks noGrp="1"/>
          </p:cNvSpPr>
          <p:nvPr>
            <p:ph type="sldNum" sz="quarter" idx="12"/>
          </p:nvPr>
        </p:nvSpPr>
        <p:spPr/>
        <p:txBody>
          <a:bodyPr/>
          <a:lstStyle/>
          <a:p>
            <a:fld id="{01BD0BEA-83E3-41C8-96B8-3566681926FF}" type="slidenum">
              <a:rPr lang="ru-RU" smtClean="0"/>
              <a:t>‹#›</a:t>
            </a:fld>
            <a:endParaRPr lang="ru-RU"/>
          </a:p>
        </p:txBody>
      </p:sp>
    </p:spTree>
    <p:extLst>
      <p:ext uri="{BB962C8B-B14F-4D97-AF65-F5344CB8AC3E}">
        <p14:creationId xmlns:p14="http://schemas.microsoft.com/office/powerpoint/2010/main" val="2001032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E9162461-4443-468A-8C03-458E6AA5744B}"/>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CC4D717D-CFDF-48F0-BBF2-F0631996CC97}"/>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2DA71A69-E1AF-479B-BC7B-746BB2782D2B}"/>
              </a:ext>
            </a:extLst>
          </p:cNvPr>
          <p:cNvSpPr>
            <a:spLocks noGrp="1"/>
          </p:cNvSpPr>
          <p:nvPr>
            <p:ph type="dt" sz="half" idx="10"/>
          </p:nvPr>
        </p:nvSpPr>
        <p:spPr/>
        <p:txBody>
          <a:bodyPr/>
          <a:lstStyle/>
          <a:p>
            <a:fld id="{E4A93B07-9BBE-4641-A458-D74AD62EC230}" type="datetimeFigureOut">
              <a:rPr lang="ru-RU" smtClean="0"/>
              <a:t>09.04.2023</a:t>
            </a:fld>
            <a:endParaRPr lang="ru-RU"/>
          </a:p>
        </p:txBody>
      </p:sp>
      <p:sp>
        <p:nvSpPr>
          <p:cNvPr id="5" name="Нижний колонтитул 4">
            <a:extLst>
              <a:ext uri="{FF2B5EF4-FFF2-40B4-BE49-F238E27FC236}">
                <a16:creationId xmlns:a16="http://schemas.microsoft.com/office/drawing/2014/main" id="{F801EF57-8522-4338-99DF-9467B342901A}"/>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BDB028C1-DF12-4D4C-82C0-45501E001171}"/>
              </a:ext>
            </a:extLst>
          </p:cNvPr>
          <p:cNvSpPr>
            <a:spLocks noGrp="1"/>
          </p:cNvSpPr>
          <p:nvPr>
            <p:ph type="sldNum" sz="quarter" idx="12"/>
          </p:nvPr>
        </p:nvSpPr>
        <p:spPr/>
        <p:txBody>
          <a:bodyPr/>
          <a:lstStyle/>
          <a:p>
            <a:fld id="{01BD0BEA-83E3-41C8-96B8-3566681926FF}" type="slidenum">
              <a:rPr lang="ru-RU" smtClean="0"/>
              <a:t>‹#›</a:t>
            </a:fld>
            <a:endParaRPr lang="ru-RU"/>
          </a:p>
        </p:txBody>
      </p:sp>
    </p:spTree>
    <p:extLst>
      <p:ext uri="{BB962C8B-B14F-4D97-AF65-F5344CB8AC3E}">
        <p14:creationId xmlns:p14="http://schemas.microsoft.com/office/powerpoint/2010/main" val="4250232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621EC02-33E0-43C3-A3AA-3ED98D783211}"/>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4E3CC940-4655-459F-A09B-A81F262C1F51}"/>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C83983B9-7720-4CE2-8C80-34A5B6B67B19}"/>
              </a:ext>
            </a:extLst>
          </p:cNvPr>
          <p:cNvSpPr>
            <a:spLocks noGrp="1"/>
          </p:cNvSpPr>
          <p:nvPr>
            <p:ph type="dt" sz="half" idx="10"/>
          </p:nvPr>
        </p:nvSpPr>
        <p:spPr/>
        <p:txBody>
          <a:bodyPr/>
          <a:lstStyle/>
          <a:p>
            <a:fld id="{E4A93B07-9BBE-4641-A458-D74AD62EC230}" type="datetimeFigureOut">
              <a:rPr lang="ru-RU" smtClean="0"/>
              <a:t>09.04.2023</a:t>
            </a:fld>
            <a:endParaRPr lang="ru-RU"/>
          </a:p>
        </p:txBody>
      </p:sp>
      <p:sp>
        <p:nvSpPr>
          <p:cNvPr id="5" name="Нижний колонтитул 4">
            <a:extLst>
              <a:ext uri="{FF2B5EF4-FFF2-40B4-BE49-F238E27FC236}">
                <a16:creationId xmlns:a16="http://schemas.microsoft.com/office/drawing/2014/main" id="{434015F5-566A-4EAB-A745-15661828A14F}"/>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4CF7E39F-54C3-4000-BB01-09353321A523}"/>
              </a:ext>
            </a:extLst>
          </p:cNvPr>
          <p:cNvSpPr>
            <a:spLocks noGrp="1"/>
          </p:cNvSpPr>
          <p:nvPr>
            <p:ph type="sldNum" sz="quarter" idx="12"/>
          </p:nvPr>
        </p:nvSpPr>
        <p:spPr/>
        <p:txBody>
          <a:bodyPr/>
          <a:lstStyle/>
          <a:p>
            <a:fld id="{01BD0BEA-83E3-41C8-96B8-3566681926FF}" type="slidenum">
              <a:rPr lang="ru-RU" smtClean="0"/>
              <a:t>‹#›</a:t>
            </a:fld>
            <a:endParaRPr lang="ru-RU"/>
          </a:p>
        </p:txBody>
      </p:sp>
    </p:spTree>
    <p:extLst>
      <p:ext uri="{BB962C8B-B14F-4D97-AF65-F5344CB8AC3E}">
        <p14:creationId xmlns:p14="http://schemas.microsoft.com/office/powerpoint/2010/main" val="20744509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309DC7A-6596-4698-8837-8DD3990B6313}"/>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1063322C-A256-4E4F-80AF-D68AC50C52C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77D116F8-60F0-429D-BD42-FC39E877B149}"/>
              </a:ext>
            </a:extLst>
          </p:cNvPr>
          <p:cNvSpPr>
            <a:spLocks noGrp="1"/>
          </p:cNvSpPr>
          <p:nvPr>
            <p:ph type="dt" sz="half" idx="10"/>
          </p:nvPr>
        </p:nvSpPr>
        <p:spPr/>
        <p:txBody>
          <a:bodyPr/>
          <a:lstStyle/>
          <a:p>
            <a:fld id="{E4A93B07-9BBE-4641-A458-D74AD62EC230}" type="datetimeFigureOut">
              <a:rPr lang="ru-RU" smtClean="0"/>
              <a:t>09.04.2023</a:t>
            </a:fld>
            <a:endParaRPr lang="ru-RU"/>
          </a:p>
        </p:txBody>
      </p:sp>
      <p:sp>
        <p:nvSpPr>
          <p:cNvPr id="5" name="Нижний колонтитул 4">
            <a:extLst>
              <a:ext uri="{FF2B5EF4-FFF2-40B4-BE49-F238E27FC236}">
                <a16:creationId xmlns:a16="http://schemas.microsoft.com/office/drawing/2014/main" id="{772524D6-39CB-4C3C-BD0D-433A259E5B3E}"/>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3377B8D6-D06F-47F0-AF6C-92F21316C5E1}"/>
              </a:ext>
            </a:extLst>
          </p:cNvPr>
          <p:cNvSpPr>
            <a:spLocks noGrp="1"/>
          </p:cNvSpPr>
          <p:nvPr>
            <p:ph type="sldNum" sz="quarter" idx="12"/>
          </p:nvPr>
        </p:nvSpPr>
        <p:spPr/>
        <p:txBody>
          <a:bodyPr/>
          <a:lstStyle/>
          <a:p>
            <a:fld id="{01BD0BEA-83E3-41C8-96B8-3566681926FF}" type="slidenum">
              <a:rPr lang="ru-RU" smtClean="0"/>
              <a:t>‹#›</a:t>
            </a:fld>
            <a:endParaRPr lang="ru-RU"/>
          </a:p>
        </p:txBody>
      </p:sp>
    </p:spTree>
    <p:extLst>
      <p:ext uri="{BB962C8B-B14F-4D97-AF65-F5344CB8AC3E}">
        <p14:creationId xmlns:p14="http://schemas.microsoft.com/office/powerpoint/2010/main" val="33683517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B571A0E-CD9C-465C-84DE-5DC4C18A12D8}"/>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656CBF86-CE59-4ECD-AA47-F805E490AEF8}"/>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CE59A8FE-440D-4781-9181-5231512FD84B}"/>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6831F41C-BAFC-4973-B882-E02DC181DCCB}"/>
              </a:ext>
            </a:extLst>
          </p:cNvPr>
          <p:cNvSpPr>
            <a:spLocks noGrp="1"/>
          </p:cNvSpPr>
          <p:nvPr>
            <p:ph type="dt" sz="half" idx="10"/>
          </p:nvPr>
        </p:nvSpPr>
        <p:spPr/>
        <p:txBody>
          <a:bodyPr/>
          <a:lstStyle/>
          <a:p>
            <a:fld id="{E4A93B07-9BBE-4641-A458-D74AD62EC230}" type="datetimeFigureOut">
              <a:rPr lang="ru-RU" smtClean="0"/>
              <a:t>09.04.2023</a:t>
            </a:fld>
            <a:endParaRPr lang="ru-RU"/>
          </a:p>
        </p:txBody>
      </p:sp>
      <p:sp>
        <p:nvSpPr>
          <p:cNvPr id="6" name="Нижний колонтитул 5">
            <a:extLst>
              <a:ext uri="{FF2B5EF4-FFF2-40B4-BE49-F238E27FC236}">
                <a16:creationId xmlns:a16="http://schemas.microsoft.com/office/drawing/2014/main" id="{92BBC520-14CE-4A61-80F3-854A6C1ABDD4}"/>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CCBDD047-62FB-41FE-B13C-3C6B834F6344}"/>
              </a:ext>
            </a:extLst>
          </p:cNvPr>
          <p:cNvSpPr>
            <a:spLocks noGrp="1"/>
          </p:cNvSpPr>
          <p:nvPr>
            <p:ph type="sldNum" sz="quarter" idx="12"/>
          </p:nvPr>
        </p:nvSpPr>
        <p:spPr/>
        <p:txBody>
          <a:bodyPr/>
          <a:lstStyle/>
          <a:p>
            <a:fld id="{01BD0BEA-83E3-41C8-96B8-3566681926FF}" type="slidenum">
              <a:rPr lang="ru-RU" smtClean="0"/>
              <a:t>‹#›</a:t>
            </a:fld>
            <a:endParaRPr lang="ru-RU"/>
          </a:p>
        </p:txBody>
      </p:sp>
    </p:spTree>
    <p:extLst>
      <p:ext uri="{BB962C8B-B14F-4D97-AF65-F5344CB8AC3E}">
        <p14:creationId xmlns:p14="http://schemas.microsoft.com/office/powerpoint/2010/main" val="29811120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79B555C-A50F-491A-948C-68901F4C6DBA}"/>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AD797989-8861-45AF-AB1F-C97A05ACE49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8D659B15-B79B-4952-97CE-CCA1526B5B1A}"/>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49C89F51-1C26-4614-8B5B-DD15C4AE215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EDBD10A5-8BD1-4A75-A0FC-31BD760C686F}"/>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0CBE750E-4916-41B8-8FD6-A96D2FEC27D7}"/>
              </a:ext>
            </a:extLst>
          </p:cNvPr>
          <p:cNvSpPr>
            <a:spLocks noGrp="1"/>
          </p:cNvSpPr>
          <p:nvPr>
            <p:ph type="dt" sz="half" idx="10"/>
          </p:nvPr>
        </p:nvSpPr>
        <p:spPr/>
        <p:txBody>
          <a:bodyPr/>
          <a:lstStyle/>
          <a:p>
            <a:fld id="{E4A93B07-9BBE-4641-A458-D74AD62EC230}" type="datetimeFigureOut">
              <a:rPr lang="ru-RU" smtClean="0"/>
              <a:t>09.04.2023</a:t>
            </a:fld>
            <a:endParaRPr lang="ru-RU"/>
          </a:p>
        </p:txBody>
      </p:sp>
      <p:sp>
        <p:nvSpPr>
          <p:cNvPr id="8" name="Нижний колонтитул 7">
            <a:extLst>
              <a:ext uri="{FF2B5EF4-FFF2-40B4-BE49-F238E27FC236}">
                <a16:creationId xmlns:a16="http://schemas.microsoft.com/office/drawing/2014/main" id="{F1AB3880-EE0A-4DCC-8E09-FFE47B70093E}"/>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569CC888-8256-43AE-95D3-842F44E244EA}"/>
              </a:ext>
            </a:extLst>
          </p:cNvPr>
          <p:cNvSpPr>
            <a:spLocks noGrp="1"/>
          </p:cNvSpPr>
          <p:nvPr>
            <p:ph type="sldNum" sz="quarter" idx="12"/>
          </p:nvPr>
        </p:nvSpPr>
        <p:spPr/>
        <p:txBody>
          <a:bodyPr/>
          <a:lstStyle/>
          <a:p>
            <a:fld id="{01BD0BEA-83E3-41C8-96B8-3566681926FF}" type="slidenum">
              <a:rPr lang="ru-RU" smtClean="0"/>
              <a:t>‹#›</a:t>
            </a:fld>
            <a:endParaRPr lang="ru-RU"/>
          </a:p>
        </p:txBody>
      </p:sp>
    </p:spTree>
    <p:extLst>
      <p:ext uri="{BB962C8B-B14F-4D97-AF65-F5344CB8AC3E}">
        <p14:creationId xmlns:p14="http://schemas.microsoft.com/office/powerpoint/2010/main" val="13301149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C557C83-6409-4784-A695-C4C42D7E46C8}"/>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C94070BA-23B0-45D2-B1E6-A5A72AE555CE}"/>
              </a:ext>
            </a:extLst>
          </p:cNvPr>
          <p:cNvSpPr>
            <a:spLocks noGrp="1"/>
          </p:cNvSpPr>
          <p:nvPr>
            <p:ph type="dt" sz="half" idx="10"/>
          </p:nvPr>
        </p:nvSpPr>
        <p:spPr/>
        <p:txBody>
          <a:bodyPr/>
          <a:lstStyle/>
          <a:p>
            <a:fld id="{E4A93B07-9BBE-4641-A458-D74AD62EC230}" type="datetimeFigureOut">
              <a:rPr lang="ru-RU" smtClean="0"/>
              <a:t>09.04.2023</a:t>
            </a:fld>
            <a:endParaRPr lang="ru-RU"/>
          </a:p>
        </p:txBody>
      </p:sp>
      <p:sp>
        <p:nvSpPr>
          <p:cNvPr id="4" name="Нижний колонтитул 3">
            <a:extLst>
              <a:ext uri="{FF2B5EF4-FFF2-40B4-BE49-F238E27FC236}">
                <a16:creationId xmlns:a16="http://schemas.microsoft.com/office/drawing/2014/main" id="{D4BB48CD-B25C-4015-AD77-96EF74368241}"/>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6CCA09B2-FEC5-4A42-9544-36DC043EB6A1}"/>
              </a:ext>
            </a:extLst>
          </p:cNvPr>
          <p:cNvSpPr>
            <a:spLocks noGrp="1"/>
          </p:cNvSpPr>
          <p:nvPr>
            <p:ph type="sldNum" sz="quarter" idx="12"/>
          </p:nvPr>
        </p:nvSpPr>
        <p:spPr/>
        <p:txBody>
          <a:bodyPr/>
          <a:lstStyle/>
          <a:p>
            <a:fld id="{01BD0BEA-83E3-41C8-96B8-3566681926FF}" type="slidenum">
              <a:rPr lang="ru-RU" smtClean="0"/>
              <a:t>‹#›</a:t>
            </a:fld>
            <a:endParaRPr lang="ru-RU"/>
          </a:p>
        </p:txBody>
      </p:sp>
    </p:spTree>
    <p:extLst>
      <p:ext uri="{BB962C8B-B14F-4D97-AF65-F5344CB8AC3E}">
        <p14:creationId xmlns:p14="http://schemas.microsoft.com/office/powerpoint/2010/main" val="38367222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6C3920CD-A1F5-4D53-ACF2-04AFBA3360EE}"/>
              </a:ext>
            </a:extLst>
          </p:cNvPr>
          <p:cNvSpPr>
            <a:spLocks noGrp="1"/>
          </p:cNvSpPr>
          <p:nvPr>
            <p:ph type="dt" sz="half" idx="10"/>
          </p:nvPr>
        </p:nvSpPr>
        <p:spPr/>
        <p:txBody>
          <a:bodyPr/>
          <a:lstStyle/>
          <a:p>
            <a:fld id="{E4A93B07-9BBE-4641-A458-D74AD62EC230}" type="datetimeFigureOut">
              <a:rPr lang="ru-RU" smtClean="0"/>
              <a:t>09.04.2023</a:t>
            </a:fld>
            <a:endParaRPr lang="ru-RU"/>
          </a:p>
        </p:txBody>
      </p:sp>
      <p:sp>
        <p:nvSpPr>
          <p:cNvPr id="3" name="Нижний колонтитул 2">
            <a:extLst>
              <a:ext uri="{FF2B5EF4-FFF2-40B4-BE49-F238E27FC236}">
                <a16:creationId xmlns:a16="http://schemas.microsoft.com/office/drawing/2014/main" id="{17E26ABF-282B-4F1E-BB3B-62F2A7B752E0}"/>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6A1A6351-CD26-48EE-9388-07F29971293B}"/>
              </a:ext>
            </a:extLst>
          </p:cNvPr>
          <p:cNvSpPr>
            <a:spLocks noGrp="1"/>
          </p:cNvSpPr>
          <p:nvPr>
            <p:ph type="sldNum" sz="quarter" idx="12"/>
          </p:nvPr>
        </p:nvSpPr>
        <p:spPr/>
        <p:txBody>
          <a:bodyPr/>
          <a:lstStyle/>
          <a:p>
            <a:fld id="{01BD0BEA-83E3-41C8-96B8-3566681926FF}" type="slidenum">
              <a:rPr lang="ru-RU" smtClean="0"/>
              <a:t>‹#›</a:t>
            </a:fld>
            <a:endParaRPr lang="ru-RU"/>
          </a:p>
        </p:txBody>
      </p:sp>
    </p:spTree>
    <p:extLst>
      <p:ext uri="{BB962C8B-B14F-4D97-AF65-F5344CB8AC3E}">
        <p14:creationId xmlns:p14="http://schemas.microsoft.com/office/powerpoint/2010/main" val="14095480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E40FD72-D283-43BB-ACA2-725A0203626E}"/>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181AFFD2-5774-4BFB-A4E4-1D937AF765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4D46460E-E30A-49DA-9E7A-3E39AA8B4E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27EE28FF-BB37-4DD3-BE66-15EC556A56F8}"/>
              </a:ext>
            </a:extLst>
          </p:cNvPr>
          <p:cNvSpPr>
            <a:spLocks noGrp="1"/>
          </p:cNvSpPr>
          <p:nvPr>
            <p:ph type="dt" sz="half" idx="10"/>
          </p:nvPr>
        </p:nvSpPr>
        <p:spPr/>
        <p:txBody>
          <a:bodyPr/>
          <a:lstStyle/>
          <a:p>
            <a:fld id="{E4A93B07-9BBE-4641-A458-D74AD62EC230}" type="datetimeFigureOut">
              <a:rPr lang="ru-RU" smtClean="0"/>
              <a:t>09.04.2023</a:t>
            </a:fld>
            <a:endParaRPr lang="ru-RU"/>
          </a:p>
        </p:txBody>
      </p:sp>
      <p:sp>
        <p:nvSpPr>
          <p:cNvPr id="6" name="Нижний колонтитул 5">
            <a:extLst>
              <a:ext uri="{FF2B5EF4-FFF2-40B4-BE49-F238E27FC236}">
                <a16:creationId xmlns:a16="http://schemas.microsoft.com/office/drawing/2014/main" id="{4CF33E34-CBF7-443E-8848-D5548A660DAF}"/>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571133BE-D265-46F0-9FA8-AB0763DB6ABF}"/>
              </a:ext>
            </a:extLst>
          </p:cNvPr>
          <p:cNvSpPr>
            <a:spLocks noGrp="1"/>
          </p:cNvSpPr>
          <p:nvPr>
            <p:ph type="sldNum" sz="quarter" idx="12"/>
          </p:nvPr>
        </p:nvSpPr>
        <p:spPr/>
        <p:txBody>
          <a:bodyPr/>
          <a:lstStyle/>
          <a:p>
            <a:fld id="{01BD0BEA-83E3-41C8-96B8-3566681926FF}" type="slidenum">
              <a:rPr lang="ru-RU" smtClean="0"/>
              <a:t>‹#›</a:t>
            </a:fld>
            <a:endParaRPr lang="ru-RU"/>
          </a:p>
        </p:txBody>
      </p:sp>
    </p:spTree>
    <p:extLst>
      <p:ext uri="{BB962C8B-B14F-4D97-AF65-F5344CB8AC3E}">
        <p14:creationId xmlns:p14="http://schemas.microsoft.com/office/powerpoint/2010/main" val="34448058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555F591-2B07-46D0-A916-A667B51CCEE5}"/>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113F1491-2A4F-4DDF-9896-97A2C4023ED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41452735-F19D-41FF-96DA-69227AB8D4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12EE1541-A7BF-481F-ADB1-0699C09EAD90}"/>
              </a:ext>
            </a:extLst>
          </p:cNvPr>
          <p:cNvSpPr>
            <a:spLocks noGrp="1"/>
          </p:cNvSpPr>
          <p:nvPr>
            <p:ph type="dt" sz="half" idx="10"/>
          </p:nvPr>
        </p:nvSpPr>
        <p:spPr/>
        <p:txBody>
          <a:bodyPr/>
          <a:lstStyle/>
          <a:p>
            <a:fld id="{E4A93B07-9BBE-4641-A458-D74AD62EC230}" type="datetimeFigureOut">
              <a:rPr lang="ru-RU" smtClean="0"/>
              <a:t>09.04.2023</a:t>
            </a:fld>
            <a:endParaRPr lang="ru-RU"/>
          </a:p>
        </p:txBody>
      </p:sp>
      <p:sp>
        <p:nvSpPr>
          <p:cNvPr id="6" name="Нижний колонтитул 5">
            <a:extLst>
              <a:ext uri="{FF2B5EF4-FFF2-40B4-BE49-F238E27FC236}">
                <a16:creationId xmlns:a16="http://schemas.microsoft.com/office/drawing/2014/main" id="{1ABBCA7F-57F1-46A6-8394-DD9E940A3BC2}"/>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22E771E7-2A5D-4871-AD7A-38B691B4EC10}"/>
              </a:ext>
            </a:extLst>
          </p:cNvPr>
          <p:cNvSpPr>
            <a:spLocks noGrp="1"/>
          </p:cNvSpPr>
          <p:nvPr>
            <p:ph type="sldNum" sz="quarter" idx="12"/>
          </p:nvPr>
        </p:nvSpPr>
        <p:spPr/>
        <p:txBody>
          <a:bodyPr/>
          <a:lstStyle/>
          <a:p>
            <a:fld id="{01BD0BEA-83E3-41C8-96B8-3566681926FF}" type="slidenum">
              <a:rPr lang="ru-RU" smtClean="0"/>
              <a:t>‹#›</a:t>
            </a:fld>
            <a:endParaRPr lang="ru-RU"/>
          </a:p>
        </p:txBody>
      </p:sp>
    </p:spTree>
    <p:extLst>
      <p:ext uri="{BB962C8B-B14F-4D97-AF65-F5344CB8AC3E}">
        <p14:creationId xmlns:p14="http://schemas.microsoft.com/office/powerpoint/2010/main" val="7741310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9AD2F66-E4A9-4C29-A84B-F1F6293B568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731AFE49-3F03-4EDE-89D9-E287BA4AC55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B695231A-1504-444F-9CF2-41CF7B07B56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A93B07-9BBE-4641-A458-D74AD62EC230}" type="datetimeFigureOut">
              <a:rPr lang="ru-RU" smtClean="0"/>
              <a:t>09.04.2023</a:t>
            </a:fld>
            <a:endParaRPr lang="ru-RU"/>
          </a:p>
        </p:txBody>
      </p:sp>
      <p:sp>
        <p:nvSpPr>
          <p:cNvPr id="5" name="Нижний колонтитул 4">
            <a:extLst>
              <a:ext uri="{FF2B5EF4-FFF2-40B4-BE49-F238E27FC236}">
                <a16:creationId xmlns:a16="http://schemas.microsoft.com/office/drawing/2014/main" id="{6417818B-F412-461F-BCD4-200673BE195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BF6DEFBB-1030-4219-A408-9D6D930CE32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BD0BEA-83E3-41C8-96B8-3566681926FF}" type="slidenum">
              <a:rPr lang="ru-RU" smtClean="0"/>
              <a:t>‹#›</a:t>
            </a:fld>
            <a:endParaRPr lang="ru-RU"/>
          </a:p>
        </p:txBody>
      </p:sp>
    </p:spTree>
    <p:extLst>
      <p:ext uri="{BB962C8B-B14F-4D97-AF65-F5344CB8AC3E}">
        <p14:creationId xmlns:p14="http://schemas.microsoft.com/office/powerpoint/2010/main" val="850061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4.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4.xml"/><Relationship Id="rId6" Type="http://schemas.openxmlformats.org/officeDocument/2006/relationships/image" Target="../media/image7.jpeg"/><Relationship Id="rId5" Type="http://schemas.openxmlformats.org/officeDocument/2006/relationships/image" Target="../media/image6.jpeg"/><Relationship Id="rId10" Type="http://schemas.openxmlformats.org/officeDocument/2006/relationships/image" Target="../media/image11.jpeg"/><Relationship Id="rId4" Type="http://schemas.openxmlformats.org/officeDocument/2006/relationships/image" Target="../media/image5.jpeg"/><Relationship Id="rId9"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descr="Эбру Изображения – скачать бесплатно на Freepik">
            <a:extLst>
              <a:ext uri="{FF2B5EF4-FFF2-40B4-BE49-F238E27FC236}">
                <a16:creationId xmlns:a16="http://schemas.microsoft.com/office/drawing/2014/main" id="{FFADF8B6-06DD-4CDB-9F66-C946880D509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2191998"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a:extLst>
              <a:ext uri="{FF2B5EF4-FFF2-40B4-BE49-F238E27FC236}">
                <a16:creationId xmlns:a16="http://schemas.microsoft.com/office/drawing/2014/main" id="{ACB67150-74B4-4E9D-9C2C-6BE864065778}"/>
              </a:ext>
            </a:extLst>
          </p:cNvPr>
          <p:cNvSpPr>
            <a:spLocks noGrp="1"/>
          </p:cNvSpPr>
          <p:nvPr>
            <p:ph type="title"/>
          </p:nvPr>
        </p:nvSpPr>
        <p:spPr>
          <a:xfrm>
            <a:off x="8264016" y="885630"/>
            <a:ext cx="3552845" cy="1325563"/>
          </a:xfrm>
        </p:spPr>
        <p:txBody>
          <a:bodyPr>
            <a:noAutofit/>
          </a:bodyPr>
          <a:lstStyle/>
          <a:p>
            <a:r>
              <a:rPr lang="ru-RU" sz="2400" dirty="0"/>
              <a:t>      </a:t>
            </a:r>
            <a:r>
              <a:rPr lang="ru-RU" sz="2400" b="1" dirty="0"/>
              <a:t>Использование нетрадиционной техники рисования на воде-</a:t>
            </a:r>
            <a:r>
              <a:rPr lang="ru-RU" sz="2400" b="1" dirty="0" err="1"/>
              <a:t>эбру</a:t>
            </a:r>
            <a:r>
              <a:rPr lang="ru-RU" sz="2400" b="1" dirty="0"/>
              <a:t>      </a:t>
            </a:r>
            <a:br>
              <a:rPr lang="ru-RU" sz="2400" b="1" dirty="0"/>
            </a:br>
            <a:r>
              <a:rPr lang="ru-RU" sz="2400" b="1" dirty="0"/>
              <a:t>      для развития          </a:t>
            </a:r>
            <a:br>
              <a:rPr lang="ru-RU" sz="2400" b="1" dirty="0"/>
            </a:br>
            <a:r>
              <a:rPr lang="ru-RU" sz="2400" b="1" dirty="0"/>
              <a:t>     дошкольников</a:t>
            </a:r>
          </a:p>
        </p:txBody>
      </p:sp>
      <p:sp>
        <p:nvSpPr>
          <p:cNvPr id="3" name="Объект 2">
            <a:extLst>
              <a:ext uri="{FF2B5EF4-FFF2-40B4-BE49-F238E27FC236}">
                <a16:creationId xmlns:a16="http://schemas.microsoft.com/office/drawing/2014/main" id="{10FAC365-265A-4668-8A47-1383263EDF1C}"/>
              </a:ext>
            </a:extLst>
          </p:cNvPr>
          <p:cNvSpPr>
            <a:spLocks noGrp="1"/>
          </p:cNvSpPr>
          <p:nvPr>
            <p:ph sz="half" idx="1"/>
          </p:nvPr>
        </p:nvSpPr>
        <p:spPr>
          <a:xfrm>
            <a:off x="4220705" y="295421"/>
            <a:ext cx="3521215" cy="6316393"/>
          </a:xfrm>
        </p:spPr>
        <p:txBody>
          <a:bodyPr>
            <a:noAutofit/>
          </a:bodyPr>
          <a:lstStyle/>
          <a:p>
            <a:pPr marL="0" indent="0">
              <a:buNone/>
            </a:pPr>
            <a:r>
              <a:rPr lang="ru-RU" sz="2000" dirty="0"/>
              <a:t> </a:t>
            </a:r>
            <a:r>
              <a:rPr lang="ru-RU" sz="1800" dirty="0"/>
              <a:t>Этот особый метод рисования предполагает использование в качестве холста необычную поверхность – воду. Конечно, вода эта должна быть не простая, а подготовленная специальным образом. Краски используются масляные или акриловые В результате получаются невероятные по красоте картины, повторить которые практически невозможно. </a:t>
            </a:r>
          </a:p>
          <a:p>
            <a:pPr marL="0" indent="0">
              <a:buNone/>
            </a:pPr>
            <a:r>
              <a:rPr lang="ru-RU" sz="1800" dirty="0"/>
              <a:t> Рисованием на воде можно занять ребенка: такой необычный способ увлечет маленького непоседу на несколько часов. К тому же </a:t>
            </a:r>
            <a:r>
              <a:rPr lang="ru-RU" sz="1800" dirty="0" err="1"/>
              <a:t>Эбру</a:t>
            </a:r>
            <a:r>
              <a:rPr lang="ru-RU" sz="1800" dirty="0"/>
              <a:t> развивает фантазию и творческое мышление, что так важно для малышей.</a:t>
            </a:r>
            <a:br>
              <a:rPr lang="ru-RU" sz="1800" dirty="0"/>
            </a:br>
            <a:br>
              <a:rPr lang="ru-RU" sz="2000" dirty="0"/>
            </a:br>
            <a:endParaRPr lang="ru-RU" sz="2000" dirty="0"/>
          </a:p>
        </p:txBody>
      </p:sp>
      <p:sp>
        <p:nvSpPr>
          <p:cNvPr id="5" name="Прямоугольник 4">
            <a:extLst>
              <a:ext uri="{FF2B5EF4-FFF2-40B4-BE49-F238E27FC236}">
                <a16:creationId xmlns:a16="http://schemas.microsoft.com/office/drawing/2014/main" id="{284FD8D4-575F-4B62-8978-F065F85BDA48}"/>
              </a:ext>
            </a:extLst>
          </p:cNvPr>
          <p:cNvSpPr/>
          <p:nvPr/>
        </p:nvSpPr>
        <p:spPr>
          <a:xfrm>
            <a:off x="8117058" y="0"/>
            <a:ext cx="4074942" cy="6858000"/>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a:extLst>
              <a:ext uri="{FF2B5EF4-FFF2-40B4-BE49-F238E27FC236}">
                <a16:creationId xmlns:a16="http://schemas.microsoft.com/office/drawing/2014/main" id="{B8C17E9C-C162-41A4-8D48-FE68162EE7C1}"/>
              </a:ext>
            </a:extLst>
          </p:cNvPr>
          <p:cNvSpPr/>
          <p:nvPr/>
        </p:nvSpPr>
        <p:spPr>
          <a:xfrm>
            <a:off x="4089011" y="0"/>
            <a:ext cx="3953021" cy="6858000"/>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a:extLst>
              <a:ext uri="{FF2B5EF4-FFF2-40B4-BE49-F238E27FC236}">
                <a16:creationId xmlns:a16="http://schemas.microsoft.com/office/drawing/2014/main" id="{E93F7056-A60D-4E4B-86B7-583DCABE4A68}"/>
              </a:ext>
            </a:extLst>
          </p:cNvPr>
          <p:cNvSpPr/>
          <p:nvPr/>
        </p:nvSpPr>
        <p:spPr>
          <a:xfrm>
            <a:off x="1" y="0"/>
            <a:ext cx="4009291" cy="6858000"/>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026" name="Picture 2" descr="Эбру техника рисования на воде Екатеринбург">
            <a:extLst>
              <a:ext uri="{FF2B5EF4-FFF2-40B4-BE49-F238E27FC236}">
                <a16:creationId xmlns:a16="http://schemas.microsoft.com/office/drawing/2014/main" id="{90237424-C31C-487B-B6E3-FCCE92B3867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28471" y="2714735"/>
            <a:ext cx="3652115" cy="2737131"/>
          </a:xfrm>
          <a:prstGeom prst="rect">
            <a:avLst/>
          </a:prstGeom>
          <a:noFill/>
          <a:extLst>
            <a:ext uri="{909E8E84-426E-40DD-AFC4-6F175D3DCCD1}">
              <a14:hiddenFill xmlns:a14="http://schemas.microsoft.com/office/drawing/2010/main">
                <a:solidFill>
                  <a:srgbClr val="FFFFFF"/>
                </a:solidFill>
              </a14:hiddenFill>
            </a:ext>
          </a:extLst>
        </p:spPr>
      </p:pic>
      <p:sp>
        <p:nvSpPr>
          <p:cNvPr id="8" name="Прямоугольник 7">
            <a:extLst>
              <a:ext uri="{FF2B5EF4-FFF2-40B4-BE49-F238E27FC236}">
                <a16:creationId xmlns:a16="http://schemas.microsoft.com/office/drawing/2014/main" id="{8FCE404C-65B3-4D9F-BCF3-C62CBBA6A166}"/>
              </a:ext>
            </a:extLst>
          </p:cNvPr>
          <p:cNvSpPr/>
          <p:nvPr/>
        </p:nvSpPr>
        <p:spPr>
          <a:xfrm>
            <a:off x="435899" y="295421"/>
            <a:ext cx="3137493" cy="5355312"/>
          </a:xfrm>
          <a:prstGeom prst="rect">
            <a:avLst/>
          </a:prstGeom>
        </p:spPr>
        <p:txBody>
          <a:bodyPr wrap="square">
            <a:spAutoFit/>
          </a:bodyPr>
          <a:lstStyle/>
          <a:p>
            <a:r>
              <a:rPr lang="ru-RU" b="1" dirty="0"/>
              <a:t> Инновационный игровой комплекс содержит: </a:t>
            </a:r>
            <a:r>
              <a:rPr lang="ru-RU" dirty="0"/>
              <a:t>специальное шило и кисть для </a:t>
            </a:r>
            <a:r>
              <a:rPr lang="ru-RU" dirty="0" err="1"/>
              <a:t>акварисования</a:t>
            </a:r>
            <a:r>
              <a:rPr lang="ru-RU" dirty="0"/>
              <a:t>, а также комплект из пяти уникальных нетонущих красок в воде. При помощи специальной кисти ребенок сможет как дирижер направлять краску в нужную сторону, создавая волшебные узоры.</a:t>
            </a:r>
          </a:p>
          <a:p>
            <a:br>
              <a:rPr lang="ru-RU" dirty="0"/>
            </a:br>
            <a:r>
              <a:rPr lang="ru-RU" dirty="0"/>
              <a:t>Чтобы рисовать на воде, будут необходимы: вода с загустителем; краски; емкость; кисти; гребни, шило или спицы; бумага.</a:t>
            </a:r>
            <a:br>
              <a:rPr lang="ru-RU" dirty="0"/>
            </a:br>
            <a:br>
              <a:rPr lang="ru-RU" dirty="0"/>
            </a:br>
            <a:endParaRPr lang="ru-RU" dirty="0"/>
          </a:p>
        </p:txBody>
      </p:sp>
      <p:pic>
        <p:nvPicPr>
          <p:cNvPr id="1028" name="Picture 4">
            <a:extLst>
              <a:ext uri="{FF2B5EF4-FFF2-40B4-BE49-F238E27FC236}">
                <a16:creationId xmlns:a16="http://schemas.microsoft.com/office/drawing/2014/main" id="{C135D6F4-5636-40AE-9561-B7870D8C2B6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5447" y="5016491"/>
            <a:ext cx="2897945" cy="1630095"/>
          </a:xfrm>
          <a:prstGeom prst="rect">
            <a:avLst/>
          </a:prstGeom>
          <a:noFill/>
          <a:extLst>
            <a:ext uri="{909E8E84-426E-40DD-AFC4-6F175D3DCCD1}">
              <a14:hiddenFill xmlns:a14="http://schemas.microsoft.com/office/drawing/2010/main">
                <a:solidFill>
                  <a:srgbClr val="FFFFFF"/>
                </a:solidFill>
              </a14:hiddenFill>
            </a:ext>
          </a:extLst>
        </p:spPr>
      </p:pic>
      <p:sp>
        <p:nvSpPr>
          <p:cNvPr id="13" name="Заголовок 1">
            <a:extLst>
              <a:ext uri="{FF2B5EF4-FFF2-40B4-BE49-F238E27FC236}">
                <a16:creationId xmlns:a16="http://schemas.microsoft.com/office/drawing/2014/main" id="{2A014261-8BF8-4896-BBF4-71FB35ACAC1F}"/>
              </a:ext>
            </a:extLst>
          </p:cNvPr>
          <p:cNvSpPr txBox="1">
            <a:spLocks/>
          </p:cNvSpPr>
          <p:nvPr/>
        </p:nvSpPr>
        <p:spPr>
          <a:xfrm>
            <a:off x="8328471" y="5492151"/>
            <a:ext cx="3552845"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800" dirty="0"/>
              <a:t>Воспитатель: Волкова Наталья Васильевна</a:t>
            </a:r>
          </a:p>
        </p:txBody>
      </p:sp>
    </p:spTree>
    <p:extLst>
      <p:ext uri="{BB962C8B-B14F-4D97-AF65-F5344CB8AC3E}">
        <p14:creationId xmlns:p14="http://schemas.microsoft.com/office/powerpoint/2010/main" val="42217426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68" name="Picture 20" descr="Эбру Изображения – скачать бесплатно на Freepik">
            <a:extLst>
              <a:ext uri="{FF2B5EF4-FFF2-40B4-BE49-F238E27FC236}">
                <a16:creationId xmlns:a16="http://schemas.microsoft.com/office/drawing/2014/main" id="{5354DD36-991C-488C-8DDA-5914BA8A26D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a:extLst>
              <a:ext uri="{FF2B5EF4-FFF2-40B4-BE49-F238E27FC236}">
                <a16:creationId xmlns:a16="http://schemas.microsoft.com/office/drawing/2014/main" id="{ACB67150-74B4-4E9D-9C2C-6BE864065778}"/>
              </a:ext>
            </a:extLst>
          </p:cNvPr>
          <p:cNvSpPr>
            <a:spLocks noGrp="1"/>
          </p:cNvSpPr>
          <p:nvPr>
            <p:ph type="title"/>
          </p:nvPr>
        </p:nvSpPr>
        <p:spPr>
          <a:xfrm>
            <a:off x="8378106" y="2766218"/>
            <a:ext cx="3552845" cy="1325563"/>
          </a:xfrm>
        </p:spPr>
        <p:txBody>
          <a:bodyPr>
            <a:noAutofit/>
          </a:bodyPr>
          <a:lstStyle/>
          <a:p>
            <a:r>
              <a:rPr lang="ru-RU" sz="1700" dirty="0"/>
              <a:t>Так же можно организовать на первых занятиях знакомство с техникой, как экспериментальную деятельность-живопись на воде</a:t>
            </a:r>
            <a:br>
              <a:rPr lang="ru-RU" sz="1700" dirty="0"/>
            </a:br>
            <a:r>
              <a:rPr lang="ru-RU" sz="1700" dirty="0"/>
              <a:t>На первых этапах работы, особенно с детьми младшего дошкольного возраста, следует ограничиться созданием фона. Начинается процесс с </a:t>
            </a:r>
            <a:r>
              <a:rPr lang="ru-RU" sz="1700" dirty="0" err="1"/>
              <a:t>накапывания</a:t>
            </a:r>
            <a:r>
              <a:rPr lang="ru-RU" sz="1700" dirty="0"/>
              <a:t> нескольких капель. Капли получаются ровной округлой формы, что само по себе уже является достижением для малыша. Цветовая гамма так же должна быть не сильно разнообразна.</a:t>
            </a:r>
            <a:br>
              <a:rPr lang="ru-RU" sz="1700" dirty="0"/>
            </a:br>
            <a:r>
              <a:rPr lang="ru-RU" sz="1700" dirty="0"/>
              <a:t>Затем, когда осваивается техника создания капель, предлагается изменять форму капель с помощью гребенки. Осваивается гребенчатый способ.</a:t>
            </a:r>
            <a:br>
              <a:rPr lang="ru-RU" sz="1700" dirty="0"/>
            </a:br>
            <a:r>
              <a:rPr lang="ru-RU" sz="1700" dirty="0"/>
              <a:t>Детьми постарше (средняя группа) осваиваются более сложные инструменты с заостренными концами для создания волн, завитушек, отдельных узоров. Расширяется используемая цветовая гамма.</a:t>
            </a:r>
          </a:p>
        </p:txBody>
      </p:sp>
      <p:sp>
        <p:nvSpPr>
          <p:cNvPr id="3" name="Объект 2">
            <a:extLst>
              <a:ext uri="{FF2B5EF4-FFF2-40B4-BE49-F238E27FC236}">
                <a16:creationId xmlns:a16="http://schemas.microsoft.com/office/drawing/2014/main" id="{10FAC365-265A-4668-8A47-1383263EDF1C}"/>
              </a:ext>
            </a:extLst>
          </p:cNvPr>
          <p:cNvSpPr>
            <a:spLocks noGrp="1"/>
          </p:cNvSpPr>
          <p:nvPr>
            <p:ph sz="half" idx="1"/>
          </p:nvPr>
        </p:nvSpPr>
        <p:spPr>
          <a:xfrm>
            <a:off x="4220705" y="295421"/>
            <a:ext cx="3521215" cy="6316393"/>
          </a:xfrm>
        </p:spPr>
        <p:txBody>
          <a:bodyPr>
            <a:noAutofit/>
          </a:bodyPr>
          <a:lstStyle/>
          <a:p>
            <a:pPr marL="0" indent="0">
              <a:buNone/>
            </a:pPr>
            <a:r>
              <a:rPr lang="ru-RU" sz="2000" dirty="0"/>
              <a:t> </a:t>
            </a:r>
            <a:r>
              <a:rPr lang="ru-RU" sz="1800" b="1" dirty="0"/>
              <a:t>Как использовать нетрадиционную технику рисования</a:t>
            </a:r>
          </a:p>
          <a:p>
            <a:pPr marL="0" indent="0">
              <a:buNone/>
            </a:pPr>
            <a:r>
              <a:rPr lang="ru-RU" sz="1800" dirty="0" err="1"/>
              <a:t>Суминагаши</a:t>
            </a:r>
            <a:endParaRPr lang="ru-RU" sz="1800" dirty="0"/>
          </a:p>
          <a:p>
            <a:pPr marL="0" indent="0">
              <a:buNone/>
            </a:pPr>
            <a:endParaRPr lang="ru-RU" sz="1800" dirty="0"/>
          </a:p>
          <a:p>
            <a:pPr marL="0" indent="0">
              <a:buNone/>
            </a:pPr>
            <a:endParaRPr lang="ru-RU" sz="1800" dirty="0"/>
          </a:p>
          <a:p>
            <a:pPr marL="0" indent="0">
              <a:buNone/>
            </a:pPr>
            <a:endParaRPr lang="ru-RU" sz="1800" dirty="0"/>
          </a:p>
          <a:p>
            <a:pPr marL="0" indent="0">
              <a:buNone/>
            </a:pPr>
            <a:r>
              <a:rPr lang="ru-RU" sz="1800" dirty="0" err="1"/>
              <a:t>марморирование</a:t>
            </a:r>
            <a:endParaRPr lang="ru-RU" sz="1800" dirty="0"/>
          </a:p>
          <a:p>
            <a:pPr marL="0" indent="0">
              <a:buNone/>
            </a:pPr>
            <a:endParaRPr lang="ru-RU" sz="1800" dirty="0"/>
          </a:p>
          <a:p>
            <a:pPr marL="0" indent="0">
              <a:buNone/>
            </a:pPr>
            <a:endParaRPr lang="ru-RU" sz="1800" dirty="0"/>
          </a:p>
          <a:p>
            <a:pPr marL="0" indent="0">
              <a:buNone/>
            </a:pPr>
            <a:endParaRPr lang="ru-RU" sz="1800" dirty="0"/>
          </a:p>
          <a:p>
            <a:pPr marL="0" indent="0">
              <a:buNone/>
            </a:pPr>
            <a:endParaRPr lang="ru-RU" sz="1800" dirty="0"/>
          </a:p>
          <a:p>
            <a:pPr marL="0" indent="0">
              <a:buNone/>
            </a:pPr>
            <a:r>
              <a:rPr lang="ru-RU" sz="1800" dirty="0" err="1"/>
              <a:t>ренг</a:t>
            </a:r>
            <a:r>
              <a:rPr lang="ru-RU" sz="1800" dirty="0"/>
              <a:t> и су </a:t>
            </a:r>
          </a:p>
        </p:txBody>
      </p:sp>
      <p:sp>
        <p:nvSpPr>
          <p:cNvPr id="5" name="Прямоугольник 4">
            <a:extLst>
              <a:ext uri="{FF2B5EF4-FFF2-40B4-BE49-F238E27FC236}">
                <a16:creationId xmlns:a16="http://schemas.microsoft.com/office/drawing/2014/main" id="{284FD8D4-575F-4B62-8978-F065F85BDA48}"/>
              </a:ext>
            </a:extLst>
          </p:cNvPr>
          <p:cNvSpPr/>
          <p:nvPr/>
        </p:nvSpPr>
        <p:spPr>
          <a:xfrm>
            <a:off x="8117058" y="0"/>
            <a:ext cx="4074942" cy="6858000"/>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a:extLst>
              <a:ext uri="{FF2B5EF4-FFF2-40B4-BE49-F238E27FC236}">
                <a16:creationId xmlns:a16="http://schemas.microsoft.com/office/drawing/2014/main" id="{B8C17E9C-C162-41A4-8D48-FE68162EE7C1}"/>
              </a:ext>
            </a:extLst>
          </p:cNvPr>
          <p:cNvSpPr/>
          <p:nvPr/>
        </p:nvSpPr>
        <p:spPr>
          <a:xfrm>
            <a:off x="4089011" y="0"/>
            <a:ext cx="3953021" cy="6858000"/>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a:extLst>
              <a:ext uri="{FF2B5EF4-FFF2-40B4-BE49-F238E27FC236}">
                <a16:creationId xmlns:a16="http://schemas.microsoft.com/office/drawing/2014/main" id="{E93F7056-A60D-4E4B-86B7-583DCABE4A68}"/>
              </a:ext>
            </a:extLst>
          </p:cNvPr>
          <p:cNvSpPr/>
          <p:nvPr/>
        </p:nvSpPr>
        <p:spPr>
          <a:xfrm>
            <a:off x="1" y="0"/>
            <a:ext cx="4009291" cy="6858000"/>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a:extLst>
              <a:ext uri="{FF2B5EF4-FFF2-40B4-BE49-F238E27FC236}">
                <a16:creationId xmlns:a16="http://schemas.microsoft.com/office/drawing/2014/main" id="{8FCE404C-65B3-4D9F-BCF3-C62CBBA6A166}"/>
              </a:ext>
            </a:extLst>
          </p:cNvPr>
          <p:cNvSpPr/>
          <p:nvPr/>
        </p:nvSpPr>
        <p:spPr>
          <a:xfrm>
            <a:off x="435899" y="295421"/>
            <a:ext cx="3137493" cy="1754326"/>
          </a:xfrm>
          <a:prstGeom prst="rect">
            <a:avLst/>
          </a:prstGeom>
        </p:spPr>
        <p:txBody>
          <a:bodyPr wrap="square">
            <a:spAutoFit/>
          </a:bodyPr>
          <a:lstStyle/>
          <a:p>
            <a:r>
              <a:rPr lang="ru-RU" b="1" dirty="0"/>
              <a:t>Чтобы рисовать на воде, будут необходимы: </a:t>
            </a:r>
            <a:r>
              <a:rPr lang="ru-RU" dirty="0"/>
              <a:t>вода с загустителем; краски; емкость; кисти; гребни, шило или шило; бумага.</a:t>
            </a:r>
            <a:br>
              <a:rPr lang="ru-RU" dirty="0"/>
            </a:br>
            <a:endParaRPr lang="ru-RU" dirty="0"/>
          </a:p>
        </p:txBody>
      </p:sp>
      <p:pic>
        <p:nvPicPr>
          <p:cNvPr id="2058" name="Picture 10" descr="Шило для Эбру №3 | Купить товары для творчества в интернет-магазине  «Палитра красок» по выгодным ценам">
            <a:extLst>
              <a:ext uri="{FF2B5EF4-FFF2-40B4-BE49-F238E27FC236}">
                <a16:creationId xmlns:a16="http://schemas.microsoft.com/office/drawing/2014/main" id="{8A692DFA-FE6C-4C5C-A6C0-E5CD361B541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5611"/>
          <a:stretch/>
        </p:blipFill>
        <p:spPr bwMode="auto">
          <a:xfrm>
            <a:off x="249876" y="1838731"/>
            <a:ext cx="1993778" cy="1483159"/>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Инструменты и вспомогательные материалы для Эбру | Купить товары для  творчества в интернет-магазине «Палитра красок» по выгодным ценам">
            <a:extLst>
              <a:ext uri="{FF2B5EF4-FFF2-40B4-BE49-F238E27FC236}">
                <a16:creationId xmlns:a16="http://schemas.microsoft.com/office/drawing/2014/main" id="{33D78F3D-3103-4A4C-990F-3697616D07F0}"/>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7886" t="22144"/>
          <a:stretch/>
        </p:blipFill>
        <p:spPr bwMode="auto">
          <a:xfrm>
            <a:off x="2375347" y="2638874"/>
            <a:ext cx="1564263" cy="1483159"/>
          </a:xfrm>
          <a:prstGeom prst="rect">
            <a:avLst/>
          </a:prstGeom>
          <a:noFill/>
          <a:extLst>
            <a:ext uri="{909E8E84-426E-40DD-AFC4-6F175D3DCCD1}">
              <a14:hiddenFill xmlns:a14="http://schemas.microsoft.com/office/drawing/2010/main">
                <a:solidFill>
                  <a:srgbClr val="FFFFFF"/>
                </a:solidFill>
              </a14:hiddenFill>
            </a:ext>
          </a:extLst>
        </p:spPr>
      </p:pic>
      <p:pic>
        <p:nvPicPr>
          <p:cNvPr id="2064" name="Picture 16" descr="Инструменты для Эбру купить в интернет-магазине OZON">
            <a:extLst>
              <a:ext uri="{FF2B5EF4-FFF2-40B4-BE49-F238E27FC236}">
                <a16:creationId xmlns:a16="http://schemas.microsoft.com/office/drawing/2014/main" id="{1341ADFF-6093-4790-ABE0-F4ECD7A51DB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69922" y="4307765"/>
            <a:ext cx="1905000" cy="1905000"/>
          </a:xfrm>
          <a:prstGeom prst="rect">
            <a:avLst/>
          </a:prstGeom>
          <a:noFill/>
          <a:extLst>
            <a:ext uri="{909E8E84-426E-40DD-AFC4-6F175D3DCCD1}">
              <a14:hiddenFill xmlns:a14="http://schemas.microsoft.com/office/drawing/2010/main">
                <a:solidFill>
                  <a:srgbClr val="FFFFFF"/>
                </a:solidFill>
              </a14:hiddenFill>
            </a:ext>
          </a:extLst>
        </p:spPr>
      </p:pic>
      <p:pic>
        <p:nvPicPr>
          <p:cNvPr id="2066" name="Picture 18" descr="Кисти для рисования и живописи. Какие кисти выбрать?">
            <a:extLst>
              <a:ext uri="{FF2B5EF4-FFF2-40B4-BE49-F238E27FC236}">
                <a16:creationId xmlns:a16="http://schemas.microsoft.com/office/drawing/2014/main" id="{FDD9F035-859C-45C7-A9E5-493F77565ECE}"/>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 r="51791"/>
          <a:stretch/>
        </p:blipFill>
        <p:spPr bwMode="auto">
          <a:xfrm>
            <a:off x="344394" y="4208121"/>
            <a:ext cx="1219776" cy="2530144"/>
          </a:xfrm>
          <a:prstGeom prst="rect">
            <a:avLst/>
          </a:prstGeom>
          <a:noFill/>
          <a:extLst>
            <a:ext uri="{909E8E84-426E-40DD-AFC4-6F175D3DCCD1}">
              <a14:hiddenFill xmlns:a14="http://schemas.microsoft.com/office/drawing/2010/main">
                <a:solidFill>
                  <a:srgbClr val="FFFFFF"/>
                </a:solidFill>
              </a14:hiddenFill>
            </a:ext>
          </a:extLst>
        </p:spPr>
      </p:pic>
      <p:pic>
        <p:nvPicPr>
          <p:cNvPr id="2062" name="Picture 14" descr="Набор для рисования эбру: краски 6 цв по 6 мл, 10 листов бумаги,  загуститель 10 г, инструменты, поддон (4524058) - Купить по цене от 627.00  руб. | Интернет магазин SIMA-LAND.RU">
            <a:extLst>
              <a:ext uri="{FF2B5EF4-FFF2-40B4-BE49-F238E27FC236}">
                <a16:creationId xmlns:a16="http://schemas.microsoft.com/office/drawing/2014/main" id="{26245E92-6CA4-4587-AEB9-D42437C136D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8654" y="2766218"/>
            <a:ext cx="1905000" cy="1905000"/>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2" descr="Марблинг, суминагаши и эбру | artlab.club">
            <a:extLst>
              <a:ext uri="{FF2B5EF4-FFF2-40B4-BE49-F238E27FC236}">
                <a16:creationId xmlns:a16="http://schemas.microsoft.com/office/drawing/2014/main" id="{C725199B-D6F8-463B-A55F-91589129318C}"/>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1028" name="Picture 4" descr="Эбру и суминагаши">
            <a:extLst>
              <a:ext uri="{FF2B5EF4-FFF2-40B4-BE49-F238E27FC236}">
                <a16:creationId xmlns:a16="http://schemas.microsoft.com/office/drawing/2014/main" id="{7C2092EE-5532-4EB9-9871-431B968FC91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45500" y="883612"/>
            <a:ext cx="1390780" cy="180479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Эбру и марморирование: замысловатые узоры">
            <a:extLst>
              <a:ext uri="{FF2B5EF4-FFF2-40B4-BE49-F238E27FC236}">
                <a16:creationId xmlns:a16="http://schemas.microsoft.com/office/drawing/2014/main" id="{4942579A-188C-45B5-9857-80015651B83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46258" y="2905023"/>
            <a:ext cx="1427356" cy="1627389"/>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Обучение Ренг-и Су">
            <a:extLst>
              <a:ext uri="{FF2B5EF4-FFF2-40B4-BE49-F238E27FC236}">
                <a16:creationId xmlns:a16="http://schemas.microsoft.com/office/drawing/2014/main" id="{600A8F82-C0A0-4452-88CF-B84F7D0C45B2}"/>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757937" y="4844952"/>
            <a:ext cx="1390780" cy="17739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9511422"/>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TotalTime>
  <Words>327</Words>
  <Application>Microsoft Office PowerPoint</Application>
  <PresentationFormat>Широкоэкранный</PresentationFormat>
  <Paragraphs>19</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Calibri Light</vt:lpstr>
      <vt:lpstr>Тема Office</vt:lpstr>
      <vt:lpstr>      Использование нетрадиционной техники рисования на воде-эбру             для развития                дошкольников</vt:lpstr>
      <vt:lpstr>Так же можно организовать на первых занятиях знакомство с техникой, как экспериментальную деятельность-живопись на воде На первых этапах работы, особенно с детьми младшего дошкольного возраста, следует ограничиться созданием фона. Начинается процесс с накапывания нескольких капель. Капли получаются ровной округлой формы, что само по себе уже является достижением для малыша. Цветовая гамма так же должна быть не сильно разнообразна. Затем, когда осваивается техника создания капель, предлагается изменять форму капель с помощью гребенки. Осваивается гребенчатый способ. Детьми постарше (средняя группа) осваиваются более сложные инструменты с заостренными концами для создания волн, завитушек, отдельных узоров. Расширяется используемая цветовая гамма.</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Использование нетрадиционной техники рисования на воде-эбру             для развития                дошкольников</dc:title>
  <dc:creator>Наташа</dc:creator>
  <cp:lastModifiedBy>Наташа</cp:lastModifiedBy>
  <cp:revision>3</cp:revision>
  <dcterms:created xsi:type="dcterms:W3CDTF">2023-04-08T18:32:05Z</dcterms:created>
  <dcterms:modified xsi:type="dcterms:W3CDTF">2023-04-09T14:56:42Z</dcterms:modified>
</cp:coreProperties>
</file>