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186" y="-12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60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56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69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224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617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76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0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50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35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53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8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724F4-3964-47BF-A33C-D1266CA197AC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709EA-EA3E-41D6-9898-6FE1F91A5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37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51518" y="1043606"/>
            <a:ext cx="9361040" cy="7056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984250"/>
            <a:ext cx="5448300" cy="717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0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51518" y="1043606"/>
            <a:ext cx="9361040" cy="70567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55" y="395536"/>
            <a:ext cx="5813965" cy="82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348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51518" y="1043606"/>
            <a:ext cx="9361040" cy="7056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8" y="453051"/>
            <a:ext cx="5616624" cy="823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26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51518" y="1043606"/>
            <a:ext cx="9361040" cy="7056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467544"/>
            <a:ext cx="5760640" cy="81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29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51518" y="1043606"/>
            <a:ext cx="9361040" cy="7056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395536"/>
            <a:ext cx="5760640" cy="824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72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Кристина</cp:lastModifiedBy>
  <cp:revision>3</cp:revision>
  <dcterms:created xsi:type="dcterms:W3CDTF">2023-04-06T08:42:01Z</dcterms:created>
  <dcterms:modified xsi:type="dcterms:W3CDTF">2023-04-06T09:05:32Z</dcterms:modified>
</cp:coreProperties>
</file>