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D38F-EA96-4AD4-AB31-5C4AB460EC25}" type="datetimeFigureOut">
              <a:rPr lang="ru-RU" smtClean="0"/>
              <a:pPr/>
              <a:t>11.09.2021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00B3-52BE-4F83-AF45-7ABA0E044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D38F-EA96-4AD4-AB31-5C4AB460EC25}" type="datetimeFigureOut">
              <a:rPr lang="ru-RU" smtClean="0"/>
              <a:pPr/>
              <a:t>11.09.2021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00B3-52BE-4F83-AF45-7ABA0E044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D38F-EA96-4AD4-AB31-5C4AB460EC25}" type="datetimeFigureOut">
              <a:rPr lang="ru-RU" smtClean="0"/>
              <a:pPr/>
              <a:t>11.09.2021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00B3-52BE-4F83-AF45-7ABA0E044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D38F-EA96-4AD4-AB31-5C4AB460EC25}" type="datetimeFigureOut">
              <a:rPr lang="ru-RU" smtClean="0"/>
              <a:pPr/>
              <a:t>11.09.2021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00B3-52BE-4F83-AF45-7ABA0E044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D38F-EA96-4AD4-AB31-5C4AB460EC25}" type="datetimeFigureOut">
              <a:rPr lang="ru-RU" smtClean="0"/>
              <a:pPr/>
              <a:t>11.09.2021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00B3-52BE-4F83-AF45-7ABA0E044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D38F-EA96-4AD4-AB31-5C4AB460EC25}" type="datetimeFigureOut">
              <a:rPr lang="ru-RU" smtClean="0"/>
              <a:pPr/>
              <a:t>11.09.2021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00B3-52BE-4F83-AF45-7ABA0E044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D38F-EA96-4AD4-AB31-5C4AB460EC25}" type="datetimeFigureOut">
              <a:rPr lang="ru-RU" smtClean="0"/>
              <a:pPr/>
              <a:t>11.09.2021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00B3-52BE-4F83-AF45-7ABA0E044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D38F-EA96-4AD4-AB31-5C4AB460EC25}" type="datetimeFigureOut">
              <a:rPr lang="ru-RU" smtClean="0"/>
              <a:pPr/>
              <a:t>11.09.2021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00B3-52BE-4F83-AF45-7ABA0E044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D38F-EA96-4AD4-AB31-5C4AB460EC25}" type="datetimeFigureOut">
              <a:rPr lang="ru-RU" smtClean="0"/>
              <a:pPr/>
              <a:t>11.09.2021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00B3-52BE-4F83-AF45-7ABA0E044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D38F-EA96-4AD4-AB31-5C4AB460EC25}" type="datetimeFigureOut">
              <a:rPr lang="ru-RU" smtClean="0"/>
              <a:pPr/>
              <a:t>11.09.2021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00B3-52BE-4F83-AF45-7ABA0E044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D38F-EA96-4AD4-AB31-5C4AB460EC25}" type="datetimeFigureOut">
              <a:rPr lang="ru-RU" smtClean="0"/>
              <a:pPr/>
              <a:t>11.09.2021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00B3-52BE-4F83-AF45-7ABA0E044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2D38F-EA96-4AD4-AB31-5C4AB460EC25}" type="datetimeFigureOut">
              <a:rPr lang="ru-RU" smtClean="0"/>
              <a:pPr/>
              <a:t>11.09.2021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F00B3-52BE-4F83-AF45-7ABA0E044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Использование интерактивных форм и методов на уроках иностранного языка.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Будакова</a:t>
            </a:r>
            <a:r>
              <a:rPr lang="ru-RU" dirty="0" smtClean="0"/>
              <a:t> Ольга Васильевна</a:t>
            </a:r>
          </a:p>
          <a:p>
            <a:r>
              <a:rPr lang="ru-RU" dirty="0" smtClean="0"/>
              <a:t>Учитель английского языка</a:t>
            </a:r>
          </a:p>
          <a:p>
            <a:r>
              <a:rPr lang="ru-RU" dirty="0" smtClean="0"/>
              <a:t>МКОУ «</a:t>
            </a:r>
            <a:r>
              <a:rPr lang="ru-RU" dirty="0" err="1" smtClean="0"/>
              <a:t>Эртильская</a:t>
            </a:r>
            <a:r>
              <a:rPr lang="ru-RU" dirty="0" smtClean="0"/>
              <a:t> СОШ № 1»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Интерактивное обучение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Интерактивное обучение  – современный способ обучения, который заключается во взаимодействии всех участников учебного процесса: учителя и </a:t>
            </a:r>
            <a:r>
              <a:rPr lang="ru-RU" dirty="0" smtClean="0"/>
              <a:t>учеников.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Юрка\Saved Games\Desktop\2021_07_21\интеракт. технолог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Диалоговое общение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процессе диалогового общения учащиеся учатся критически мыслить, принимать решения, общаться с другими людьми. </a:t>
            </a:r>
          </a:p>
          <a:p>
            <a:r>
              <a:rPr lang="ru-RU" dirty="0" smtClean="0"/>
              <a:t>Такая работа позволяет развивать у учеников навыки диалогической речи, тренировать использование лексических единиц.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Ролевые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способствуют развитию  творчества учащихся, общих учебных умений и навыков, </a:t>
            </a:r>
          </a:p>
          <a:p>
            <a:r>
              <a:rPr lang="ru-RU" dirty="0" smtClean="0"/>
              <a:t>учат высказывать мнение, </a:t>
            </a:r>
          </a:p>
          <a:p>
            <a:r>
              <a:rPr lang="ru-RU" dirty="0" smtClean="0"/>
              <a:t>отстаивать свою точку зрения, </a:t>
            </a:r>
          </a:p>
          <a:p>
            <a:r>
              <a:rPr lang="ru-RU" dirty="0" smtClean="0"/>
              <a:t>формулировать мысли, </a:t>
            </a:r>
          </a:p>
          <a:p>
            <a:r>
              <a:rPr lang="ru-RU" dirty="0" smtClean="0"/>
              <a:t>быстро реагировать и отвечать на реплики собеседника.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Интерактивные методы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Карусель</a:t>
            </a:r>
          </a:p>
          <a:p>
            <a:r>
              <a:rPr lang="ru-RU" dirty="0" smtClean="0"/>
              <a:t>Аквариум</a:t>
            </a:r>
          </a:p>
          <a:p>
            <a:r>
              <a:rPr lang="ru-RU" dirty="0" smtClean="0"/>
              <a:t>Мозговой штурм</a:t>
            </a:r>
          </a:p>
          <a:p>
            <a:r>
              <a:rPr lang="ru-RU" dirty="0" smtClean="0"/>
              <a:t>Незаконченное предложение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Карусель</a:t>
            </a:r>
            <a:endParaRPr lang="ru-RU" dirty="0"/>
          </a:p>
        </p:txBody>
      </p:sp>
      <p:pic>
        <p:nvPicPr>
          <p:cNvPr id="1026" name="Picture 2" descr="C:\Users\Юрка\Saved Games\Desktop\2021_07_21\карусел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Аквариум</a:t>
            </a:r>
            <a:endParaRPr lang="ru-RU" dirty="0"/>
          </a:p>
        </p:txBody>
      </p:sp>
      <p:pic>
        <p:nvPicPr>
          <p:cNvPr id="1026" name="Picture 2" descr="C:\Users\Юрка\Saved Games\Desktop\2021_07_21\аквариу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Мозговой штурм</a:t>
            </a:r>
            <a:endParaRPr lang="ru-RU" dirty="0"/>
          </a:p>
        </p:txBody>
      </p:sp>
      <p:pic>
        <p:nvPicPr>
          <p:cNvPr id="1026" name="Picture 2" descr="C:\Users\Юрка\Saved Games\Desktop\2021_07_21\мозговой штур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1169</TotalTime>
  <Words>128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Использование интерактивных форм и методов на уроках иностранного языка. </vt:lpstr>
      <vt:lpstr>Интерактивное обучение</vt:lpstr>
      <vt:lpstr>Слайд 3</vt:lpstr>
      <vt:lpstr>Диалоговое общение</vt:lpstr>
      <vt:lpstr>Ролевые игры</vt:lpstr>
      <vt:lpstr>Интерактивные методы</vt:lpstr>
      <vt:lpstr>Карусель</vt:lpstr>
      <vt:lpstr>Аквариум</vt:lpstr>
      <vt:lpstr>Мозговой штурм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Юрка</dc:creator>
  <cp:lastModifiedBy>Юрка</cp:lastModifiedBy>
  <cp:revision>87</cp:revision>
  <dcterms:created xsi:type="dcterms:W3CDTF">2021-09-07T13:57:42Z</dcterms:created>
  <dcterms:modified xsi:type="dcterms:W3CDTF">2021-09-11T20:25:58Z</dcterms:modified>
</cp:coreProperties>
</file>