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go.mail.ru/redir?q=%D0%BA%D0%B0%D1%80%D1%82%D0%B8%D0%BD%D0%BA%D0%B0%20%D0%B7%D0%B2%D0%BE%D0%BD%D1%8F%D1%89%D0%B5%D0%B3%D0%BE%20%D0%B1%D1%83%D0%B4%D0%B8%D0%BB%D1%8C%D0%BD%D0%B8%D0%BA%D0%B0&amp;via_page=1&amp;type=sr&amp;redir=eJzLKCkpsNLXL85NLCopLsss0UvOz9UrTdQv0Dc0MzI1MjLUTSpNyczJy8zWZ7iw68KGiw0Xmy7suLAXxFa4sP3Cpgv7Luy92H-x88LWC5sv7FO4sPFi84UtQBW7L_YAVe0AqWMwNLEwMbI0NzGyYHAJe1jpY5db8T_F8n31YX0vAHsmQL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go.mail.ru/redir?q=%D0%BA%D0%B0%D1%80%D1%82%D0%B8%D0%BD%D0%BA%D0%B0%20%D0%B7%D0%B2%D0%BE%D0%BD%D1%8F%D1%89%D0%B5%D0%B3%D0%BE%20%D0%B1%D1%83%D0%B4%D0%B8%D0%BB%D1%8C%D0%BD%D0%B8%D0%BA%D0%B0&amp;via_page=1&amp;type=sr&amp;redir=eJzLKCkpsNLXL85NLCopLsss0UvOz9UrTdQv0Dc0MzI1MjLUTSpNyczJy8zWZ7iw68KGiw0Xmy7suLAXxFa4sP3Cpgv7Luy92H-x88LWC5sv7FO4sPFi84UtQBW7L_YAVe0AqWMwNLEwMbI0NzGyYHAJe1jpY5db8T_F8n31YX0vAHsmQLU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nhoras.com/" TargetMode="External"/><Relationship Id="rId4" Type="http://schemas.openxmlformats.org/officeDocument/2006/relationships/hyperlink" Target="https://yandex.ru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3"/>
            <a:ext cx="8501122" cy="3100408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Проектная работа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«История часов»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143380"/>
            <a:ext cx="5572164" cy="2143140"/>
          </a:xfrm>
        </p:spPr>
        <p:txBody>
          <a:bodyPr>
            <a:normAutofit fontScale="55000" lnSpcReduction="20000"/>
          </a:bodyPr>
          <a:lstStyle/>
          <a:p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                                                                                                                               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Султангусенова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Барият</a:t>
            </a:r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ученица  2а класса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МОУ СОШ № 4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с. Северное</a:t>
            </a:r>
          </a:p>
          <a:p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Руководитель: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Рябухина Татьяна Владимировна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учитель начальных классов </a:t>
            </a:r>
          </a:p>
          <a:p>
            <a:endParaRPr lang="ru-RU" dirty="0"/>
          </a:p>
        </p:txBody>
      </p:sp>
      <p:pic>
        <p:nvPicPr>
          <p:cNvPr id="4" name="preview-image" descr="http://images.zakupka.com/i/firms/27/22/22144/budilnik_7b1d79c4ce66eaa_800x600.jpg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928934"/>
            <a:ext cx="35719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Песочные, водяные часы и огневые часы – третья страница истории часов.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1125[1]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86058"/>
            <a:ext cx="2786082" cy="324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2[1]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643182"/>
            <a:ext cx="2500330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00px-Klepsidr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714620"/>
            <a:ext cx="259557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1490_lar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35719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karelka130big[1]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71612"/>
            <a:ext cx="3852887" cy="502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4643446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Свечные часы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1071546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Часы с маятником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Современные часы – четвёртая страница истории часов.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g02.a.alicdn.com/kf/HTB1BAAmIXXXXXbvXFXXq6xXFXXXK/Black-cat-font-b-wall-b-font-font-b-clock-b-font-modern-design-cat-s.jpg"/>
          <p:cNvPicPr/>
          <p:nvPr/>
        </p:nvPicPr>
        <p:blipFill>
          <a:blip r:embed="rId2" cstate="print"/>
          <a:srcRect l="21806" t="9238" r="16621" b="5779"/>
          <a:stretch>
            <a:fillRect/>
          </a:stretch>
        </p:blipFill>
        <p:spPr bwMode="auto">
          <a:xfrm>
            <a:off x="357158" y="1928802"/>
            <a:ext cx="200026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go1.imgsmail.ru/imgpreview?key=4ddbcbcae8534c0f&amp;mb=imgdb_preview_1619"/>
          <p:cNvPicPr/>
          <p:nvPr/>
        </p:nvPicPr>
        <p:blipFill>
          <a:blip r:embed="rId3"/>
          <a:srcRect l="21249" t="-1695"/>
          <a:stretch>
            <a:fillRect/>
          </a:stretch>
        </p:blipFill>
        <p:spPr bwMode="auto">
          <a:xfrm>
            <a:off x="2500298" y="2000240"/>
            <a:ext cx="193834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artman.tv/img_215925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071678"/>
            <a:ext cx="189548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oskva-karmannye_chasy_hromirovannye_i_pozolochennye_32222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1928802"/>
            <a:ext cx="20002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dn01.ru/files/users/images/16/7a/167a222fc422b82a0153999c454a94d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429132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Lowell 21504"/>
          <p:cNvPicPr/>
          <p:nvPr/>
        </p:nvPicPr>
        <p:blipFill>
          <a:blip r:embed="rId7" cstate="print"/>
          <a:srcRect l="10001" t="13115" r="10001" b="14754"/>
          <a:stretch>
            <a:fillRect/>
          </a:stretch>
        </p:blipFill>
        <p:spPr bwMode="auto">
          <a:xfrm>
            <a:off x="3214678" y="4286256"/>
            <a:ext cx="235745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o1.imgsmail.ru/imgpreview?key=6662d6e89d23f044&amp;mb=imgdb_preview_45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4286256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38-13[1]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00108"/>
            <a:ext cx="700092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85918" y="285728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Атомные часы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atches.ru/img/papers/chasovschik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57203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24gadget.ru/uploads/posts/2012-04/1334214054_clipboard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143248"/>
            <a:ext cx="4719667" cy="338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214942" y="714356"/>
            <a:ext cx="3286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Часовщик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Анкетирование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Часы – 10 чел.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Компьютер – 4чел.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Ноутбук – 2 чел.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Термометр  - 1 чел.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Вывод: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Без часов в современном мире не обойтись.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2154230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Эксперимент  </a:t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«День без часов»</a:t>
            </a:r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2928934"/>
            <a:ext cx="78581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всё и везде успеть нужно, следить за временем, а для этого необходимы часы.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Дорожи минутой каждого дня, 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Сегодня, постарайся ничего не забыть,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Проживи этот день не зря,        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Ведь завтра может не быть.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Уходит сегодня во вчера,          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бездне времени утопает всё,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Она поглощает дни навсегда,   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Береги, бегущее время свое.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review-image" descr="http://images.zakupka.com/i/firms/27/22/22144/budilnik_7b1d79c4ce66eaa_800x600.jpg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00" y="3143248"/>
            <a:ext cx="307186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1643050"/>
            <a:ext cx="700092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Список используемых источников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rodnay-tropinka.ru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https://ru.wikipedia.org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https://infourok.ru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https://yandex.ru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http://inhoras.com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octorflora.ru/img/cliparts/oduvanchik_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571744"/>
            <a:ext cx="557216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14353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ТЕМА: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идём тик-так, идём                 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Стрелки крутим день за днём,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Чтобы вы не опоздали,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Чтобы раньше всех вставали!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Прозвоним мы в нужный час –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Позовём на завтрак вас!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идём, тик-так, идём,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лентяев мы не ждём!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pp.vk.me/c413728/v413728611/2dbf/Ru_k3jSj2q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786190"/>
            <a:ext cx="242889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стене висят часы,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они не для красы –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того,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 время мерить.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часам должны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верить.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cdn01.ru/files/users/images/16/7a/167a222fc422b82a0153999c454a94d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143248"/>
            <a:ext cx="3448072" cy="317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 проекта: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Собрать и систематизировать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материал по теме проекта.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Подготовить презентацию по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теме.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историю создания такого прибора, как часы.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Осветить тему «многообразие видов прибора для счета времени».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Проверить свою гипотезу.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«Я считаю в современном мире без часов не обойтись».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История и виды часов.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Живые часы – первая страница истории часов.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thumbs.dreamstime.com/z/%D0%BF%D0%B5%D1%82%D1%83%D1%85-246256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929066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5klass.net/datas/okruzhajuschij-mir/Vidy-ptits/0019-019-Pevchie-ptitsy-Rossi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реки - зелёный луг,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Одуванчики вокруг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Росами умылись,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Дружно приоткрылись.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фонарики горят,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Нам с тобою говорят: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«На часах ровно пять,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Можете ещё поспать!»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octorflora.ru/img/cliparts/oduvanchik_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071810"/>
            <a:ext cx="414340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c[1]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857256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672651" y="3244334"/>
            <a:ext cx="179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«Часы Флоры».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85728"/>
            <a:ext cx="6072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«Часы Флоры»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Солнечные часы – вторая страница истории часов.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mtdata.ru/u20/photo9C1A/20267429735-0/big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600079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160</Words>
  <PresentationFormat>Экран (4:3)</PresentationFormat>
  <Paragraphs>36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Проектная работа    «История часов»  </vt:lpstr>
      <vt:lpstr>                                     ТЕМА: Мы идём тик-так, идём                    Стрелки крутим день за днём, Чтобы вы не опоздали, Чтобы раньше всех вставали! Прозвоним мы в нужный час – Позовём на завтрак вас! Мы идём, тик-так, идём, но лентяев мы не ждём! </vt:lpstr>
      <vt:lpstr>На стене висят часы,  Но они не для красы –  Для того,  чтоб время мерить. И часам должны  мы верить. </vt:lpstr>
      <vt:lpstr>Цели проекта: 1. Собрать и систематизировать               материал по теме проекта. 2. Подготовить презентацию по            теме.   Задачи проекта: Изучить историю создания такого прибора, как часы. Осветить тему «многообразие видов прибора для счета времени». Проверить свою гипотезу.   ГИПОТЕЗА: «Я считаю в современном мире без часов не обойтись».   </vt:lpstr>
      <vt:lpstr>1.История и виды часов.  Живые часы – первая страница истории часов. </vt:lpstr>
      <vt:lpstr>Слайд 6</vt:lpstr>
      <vt:lpstr>У реки - зелёный луг,  Одуванчики вокруг Росами умылись, Дружно приоткрылись. Как фонарики горят, Нам с тобою говорят: «На часах ровно пять, Можете ещё поспать!» </vt:lpstr>
      <vt:lpstr>Слайд 8</vt:lpstr>
      <vt:lpstr>Солнечные часы – вторая страница истории часов. </vt:lpstr>
      <vt:lpstr>Песочные, водяные часы и огневые часы – третья страница истории часов. </vt:lpstr>
      <vt:lpstr>Слайд 11</vt:lpstr>
      <vt:lpstr>Современные часы – четвёртая страница истории часов. </vt:lpstr>
      <vt:lpstr>Слайд 13</vt:lpstr>
      <vt:lpstr>Слайд 14</vt:lpstr>
      <vt:lpstr>               Анкетирование  Часы – 10 чел. Компьютер – 4чел. Ноутбук – 2 чел. Термометр  - 1 чел.   Вывод: Без часов в современном мире не обойтись. </vt:lpstr>
      <vt:lpstr> Эксперимент   «День без часов»</vt:lpstr>
      <vt:lpstr>Дорожи минутой каждого дня,     Сегодня, постарайся ничего не забыть, Проживи этот день не зря,            Ведь завтра может не быть. Уходит сегодня во вчера,              В бездне времени утопает всё, Она поглощает дни навсегда,       Береги, бегущее время свое.   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   «История часов»  </dc:title>
  <dc:creator>Admin</dc:creator>
  <cp:lastModifiedBy>Admin</cp:lastModifiedBy>
  <cp:revision>6</cp:revision>
  <dcterms:created xsi:type="dcterms:W3CDTF">2019-01-17T18:03:19Z</dcterms:created>
  <dcterms:modified xsi:type="dcterms:W3CDTF">2019-01-17T19:13:11Z</dcterms:modified>
</cp:coreProperties>
</file>