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9" r:id="rId3"/>
    <p:sldId id="310" r:id="rId4"/>
    <p:sldId id="261" r:id="rId5"/>
    <p:sldId id="264" r:id="rId6"/>
    <p:sldId id="268" r:id="rId7"/>
    <p:sldId id="270" r:id="rId8"/>
    <p:sldId id="274" r:id="rId9"/>
    <p:sldId id="293" r:id="rId10"/>
    <p:sldId id="291" r:id="rId11"/>
    <p:sldId id="311" r:id="rId12"/>
    <p:sldId id="292" r:id="rId13"/>
    <p:sldId id="303" r:id="rId14"/>
    <p:sldId id="30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4660"/>
  </p:normalViewPr>
  <p:slideViewPr>
    <p:cSldViewPr>
      <p:cViewPr>
        <p:scale>
          <a:sx n="76" d="100"/>
          <a:sy n="76" d="100"/>
        </p:scale>
        <p:origin x="-996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BAB48-68AE-44A1-A7A9-F161020E3480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D61F9-91D1-4136-9652-C4215385F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3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D61F9-91D1-4136-9652-C4215385F3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45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l="5560" t="54200"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228870" y="5425360"/>
            <a:ext cx="4248472" cy="10081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dirty="0" smtClean="0">
                <a:latin typeface="Georgia" pitchFamily="18" charset="0"/>
              </a:rPr>
              <a:t>Учитель-логопед старшей-подготовительной логопедической группы: Бондаренко В. В.</a:t>
            </a:r>
            <a:endParaRPr lang="ru-RU" sz="1400" b="1" dirty="0" smtClean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 rot="20977994">
            <a:off x="7365383" y="3971362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7087809" y="3695000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620625" y="829803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0895" y="1744715"/>
            <a:ext cx="7626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фонематического слуха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детей старшего возраста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59632" y="404664"/>
            <a:ext cx="684076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МКДОУ </a:t>
            </a:r>
            <a:r>
              <a:rPr lang="ru-RU" dirty="0" smtClean="0"/>
              <a:t>д/с № 2 </a:t>
            </a:r>
            <a:r>
              <a:rPr lang="ru-RU" dirty="0" smtClean="0"/>
              <a:t>г. Пласта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8297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060"/>
                </a:solidFill>
              </a:rPr>
              <a:t>Игры 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«Сколько звуков,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столько </a:t>
            </a:r>
            <a:r>
              <a:rPr lang="ru-RU" sz="2000" b="1" dirty="0">
                <a:solidFill>
                  <a:srgbClr val="002060"/>
                </a:solidFill>
              </a:rPr>
              <a:t>фишек»;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«Назови первый звук»;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«Две шеренги»;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</a:t>
            </a:r>
            <a:r>
              <a:rPr lang="ru-RU" sz="2000" b="1" dirty="0" err="1">
                <a:solidFill>
                  <a:srgbClr val="002060"/>
                </a:solidFill>
              </a:rPr>
              <a:t>Звукоед</a:t>
            </a:r>
            <a:r>
              <a:rPr lang="ru-RU" sz="2000" b="1" dirty="0">
                <a:solidFill>
                  <a:srgbClr val="002060"/>
                </a:solidFill>
              </a:rPr>
              <a:t>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«Исправь ошибки»;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«Где звук спрятался?»;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«Домики для звуков»;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«Живые звуки» и т. д.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99592" y="1556792"/>
            <a:ext cx="7861331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u="sng" dirty="0">
                <a:solidFill>
                  <a:srgbClr val="0070C0"/>
                </a:solidFill>
              </a:rPr>
              <a:t>Формирование навыков звукового анализа и синтеза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4178" y="1763524"/>
            <a:ext cx="218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0776" y="509816"/>
            <a:ext cx="3059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этап развития </a:t>
            </a:r>
            <a:endParaRPr lang="ru-RU" sz="2800" dirty="0"/>
          </a:p>
        </p:txBody>
      </p:sp>
      <p:pic>
        <p:nvPicPr>
          <p:cNvPr id="3074" name="Picture 2" descr="C:\Users\Виктор\Downloads\20221128_103923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990" y="2780928"/>
            <a:ext cx="4636829" cy="34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up/datas/186879/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"/>
            <a:ext cx="927349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3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584" y="908720"/>
            <a:ext cx="7992888" cy="17281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Подобранные и систематизированные игры и упражнения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помогут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воспитателям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развитии фонематического слуха у детей </a:t>
            </a:r>
            <a:endParaRPr lang="ru-RU" sz="2400" dirty="0"/>
          </a:p>
        </p:txBody>
      </p:sp>
      <p:pic>
        <p:nvPicPr>
          <p:cNvPr id="8" name="Рисунок 7" descr="C:\Users\Виктор\Downloads\20230314_10293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50" y="2674323"/>
            <a:ext cx="6212756" cy="3903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59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15978" y="1075559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53490" y="4741226"/>
            <a:ext cx="1361096" cy="1988524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3953490" y="214925"/>
            <a:ext cx="549171" cy="52449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846643" y="5609049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4035054" y="289097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79631" y="1009094"/>
            <a:ext cx="7421710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ТЕАТРАЛИЗОВАННЫЕ ИГРЫ – </a:t>
            </a:r>
            <a:r>
              <a:rPr lang="ru-RU" dirty="0"/>
              <a:t>эффективное средство коррекции звукопроизношения и развития связной речи. Используем на всех этапах коррекции речи: от придумывания чистоговорок и обыгрывания отгадок, изображения стихов и до драматизации сказок с диалогами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14338" name="Picture 2" descr="E:\детсад работа\логопедия\фото здоров. тех на конс\20210211_1112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6" y="2495184"/>
            <a:ext cx="2949020" cy="22095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детсад работа\логопедия\фото здоров. тех на конс\20210211_1059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181" y="4399348"/>
            <a:ext cx="3084562" cy="231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E:\детсад работа\логопедия\фото здоров. тех на конс\20210211_1105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705" y="2495184"/>
            <a:ext cx="2960074" cy="2217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35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34618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b="1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Спасибо </a:t>
            </a: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за внимание</a:t>
            </a:r>
            <a:endParaRPr lang="ru-RU" sz="3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2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6805883" y="4242514"/>
            <a:ext cx="1656184" cy="200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 стрелкой 25"/>
          <p:cNvCxnSpPr/>
          <p:nvPr/>
        </p:nvCxnSpPr>
        <p:spPr>
          <a:xfrm>
            <a:off x="8602781" y="2351299"/>
            <a:ext cx="0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67544" y="2417623"/>
            <a:ext cx="0" cy="339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732240" y="300561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74137" y="130301"/>
            <a:ext cx="2228977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018" y="124242"/>
            <a:ext cx="2232248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779912" y="410089"/>
            <a:ext cx="2160240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54785" y="130301"/>
            <a:ext cx="2222691" cy="3405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50168" y="750608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21074942">
            <a:off x="217950" y="395682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http://images.myshared.ru/32/1316803/slide_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911" y="1211927"/>
            <a:ext cx="5818377" cy="436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0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up/datas/174489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2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144481/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55144"/>
            <a:ext cx="9144000" cy="691314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Игры 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«Молчанка»;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«Где стучали?»;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«Что звучало?»;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/>
              <a:t>«Жмурки»;</a:t>
            </a:r>
          </a:p>
          <a:p>
            <a:endParaRPr lang="ru-RU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2800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5174" y="-1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176079" y="-36972"/>
            <a:ext cx="4833534" cy="14947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развития </a:t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фонематического восприятия</a:t>
            </a:r>
            <a:endParaRPr lang="ru-RU" sz="2800" dirty="0"/>
          </a:p>
        </p:txBody>
      </p:sp>
      <p:sp>
        <p:nvSpPr>
          <p:cNvPr id="17" name="Овал 16"/>
          <p:cNvSpPr/>
          <p:nvPr/>
        </p:nvSpPr>
        <p:spPr>
          <a:xfrm>
            <a:off x="5616117" y="476672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227798" y="1114715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0936" y="505422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888" y="44624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6117" y="-133206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ый прямоугольник 1"/>
          <p:cNvSpPr/>
          <p:nvPr/>
        </p:nvSpPr>
        <p:spPr>
          <a:xfrm flipH="1">
            <a:off x="1475656" y="1405632"/>
            <a:ext cx="5354293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u="sng" dirty="0">
                <a:solidFill>
                  <a:srgbClr val="7030A0"/>
                </a:solidFill>
              </a:rPr>
              <a:t>Развитие неречевого слуха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pic>
        <p:nvPicPr>
          <p:cNvPr id="12" name="Рисунок 11" descr="C:\Users\Виктор\Downloads\IMG-20230406-WA003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879" y="3474627"/>
            <a:ext cx="4608512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Виктор\Downloads\IMG-20230406-WA0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90" y="2046205"/>
            <a:ext cx="4305472" cy="270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4" cstate="print"/>
          <a:srcRect r="70810" b="75850"/>
          <a:stretch>
            <a:fillRect/>
          </a:stretch>
        </p:blipFill>
        <p:spPr bwMode="auto">
          <a:xfrm>
            <a:off x="5929262" y="2653798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51845" y="2996952"/>
            <a:ext cx="30963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«Ушки на макушке»;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«Хлопни как я»;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«Громко - тихо»;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«Мишка и зайчик»;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«Барабанщик» и т. д.</a:t>
            </a:r>
          </a:p>
        </p:txBody>
      </p:sp>
      <p:pic>
        <p:nvPicPr>
          <p:cNvPr id="1026" name="Picture 2" descr="C:\Users\Виктор\Downloads\IMG-20230406-WA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906" y="4196070"/>
            <a:ext cx="5359547" cy="246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иктор\Downloads\IMG-20230406-WA00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4458"/>
            <a:ext cx="5749750" cy="26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Игры </a:t>
            </a:r>
            <a:r>
              <a:rPr lang="ru-RU" sz="2400" dirty="0"/>
              <a:t>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«Угадай, чей голосок»;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«Далеко - близко»;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«Слушай и делай»;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«Телефон»;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«Слушай внимательно 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«Три медведя» и т. д.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768335"/>
            <a:ext cx="5544616" cy="100811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развития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фонематического восприятия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20" y="1945215"/>
            <a:ext cx="59766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u="sng" dirty="0">
                <a:solidFill>
                  <a:srgbClr val="002060"/>
                </a:solidFill>
              </a:rPr>
              <a:t>Различение высоты, силы, тембра голоса</a:t>
            </a:r>
            <a:endParaRPr lang="ru-RU" sz="2400" b="1" u="sng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C:\Users\Виктор\Downloads\IMG-20230406-WA005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68960"/>
            <a:ext cx="5445670" cy="3361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604035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060"/>
                </a:solidFill>
              </a:rPr>
              <a:t>Игры 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«Красный - зелёный»;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«Цепочка»;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«Какое слово отличается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от </a:t>
            </a:r>
            <a:r>
              <a:rPr lang="ru-RU" sz="2000" b="1" dirty="0">
                <a:solidFill>
                  <a:srgbClr val="002060"/>
                </a:solidFill>
              </a:rPr>
              <a:t>других?»;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«Подскажи словечко»;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«Поэт»;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«Придумай слово»</a:t>
            </a:r>
            <a:endParaRPr lang="ru-RU" sz="2000" b="1" u="sng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0" y="243196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08104" y="0"/>
            <a:ext cx="3540412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развития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фонематического восприятия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758007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u="sng" dirty="0" smtClean="0">
                <a:solidFill>
                  <a:srgbClr val="0070C0"/>
                </a:solidFill>
              </a:rPr>
              <a:t>Различение звуков и  </a:t>
            </a:r>
            <a:r>
              <a:rPr lang="ru-RU" sz="2400" b="1" u="sng" dirty="0">
                <a:solidFill>
                  <a:srgbClr val="0070C0"/>
                </a:solidFill>
              </a:rPr>
              <a:t>слов, близких по звуковому составу</a:t>
            </a:r>
            <a:endParaRPr lang="ru-RU" sz="2400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C:\Users\Виктор\Downloads\IMG-20230406-WA006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16" y="2924944"/>
            <a:ext cx="4990656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2860" y="40466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060"/>
                </a:solidFill>
              </a:rPr>
              <a:t>Игры 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«Назови лишний слог»;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«Назови по порядку слоги»;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«Составь слово из слогов»;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«Паровозик и вагончики</a:t>
            </a:r>
            <a:r>
              <a:rPr lang="ru-RU" sz="2000" b="1" dirty="0" smtClean="0">
                <a:solidFill>
                  <a:srgbClr val="002060"/>
                </a:solidFill>
              </a:rPr>
              <a:t>».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1520" y="764704"/>
            <a:ext cx="3660643" cy="153233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u="sng" dirty="0">
                <a:solidFill>
                  <a:srgbClr val="0070C0"/>
                </a:solidFill>
              </a:rPr>
              <a:t>Различение слогов </a:t>
            </a:r>
            <a:endParaRPr lang="ru-RU" sz="2800" b="1" u="sng" dirty="0" smtClean="0">
              <a:solidFill>
                <a:srgbClr val="0070C0"/>
              </a:solidFill>
            </a:endParaRPr>
          </a:p>
          <a:p>
            <a:pPr lvl="0" algn="ctr"/>
            <a:r>
              <a:rPr lang="ru-RU" sz="2800" b="1" u="sng" dirty="0" smtClean="0">
                <a:solidFill>
                  <a:srgbClr val="0070C0"/>
                </a:solidFill>
              </a:rPr>
              <a:t>(</a:t>
            </a:r>
            <a:r>
              <a:rPr lang="ru-RU" sz="2800" b="1" u="sng" dirty="0">
                <a:solidFill>
                  <a:srgbClr val="0070C0"/>
                </a:solidFill>
              </a:rPr>
              <a:t>анализ и синтез) </a:t>
            </a:r>
            <a:endParaRPr lang="ru-RU" sz="2800" b="1" u="sng" dirty="0" smtClean="0">
              <a:solidFill>
                <a:srgbClr val="0070C0"/>
              </a:solidFill>
            </a:endParaRPr>
          </a:p>
          <a:p>
            <a:pPr lvl="0" algn="ctr"/>
            <a:r>
              <a:rPr lang="ru-RU" sz="2800" b="1" u="sng" dirty="0" smtClean="0">
                <a:solidFill>
                  <a:srgbClr val="0070C0"/>
                </a:solidFill>
              </a:rPr>
              <a:t>5 </a:t>
            </a:r>
            <a:r>
              <a:rPr lang="ru-RU" sz="2800" b="1" u="sng" dirty="0">
                <a:solidFill>
                  <a:srgbClr val="0070C0"/>
                </a:solidFill>
              </a:rPr>
              <a:t>лет</a:t>
            </a:r>
            <a:endParaRPr lang="ru-RU" sz="2800" u="sng" dirty="0">
              <a:solidFill>
                <a:srgbClr val="0070C0"/>
              </a:solidFill>
            </a:endParaRPr>
          </a:p>
        </p:txBody>
      </p:sp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l="25822" b="75850"/>
          <a:stretch>
            <a:fillRect/>
          </a:stretch>
        </p:blipFill>
        <p:spPr bwMode="auto">
          <a:xfrm>
            <a:off x="383771" y="4581128"/>
            <a:ext cx="434401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SKP\Downloads\20230113_09574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31098"/>
            <a:ext cx="4763258" cy="36895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796136" y="620688"/>
            <a:ext cx="2618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4 этап развития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009" y="1303073"/>
            <a:ext cx="8640960" cy="54726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/>
              <a:t>Игры и упражнения: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«Чей звук?»;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«Подними руку, </a:t>
            </a:r>
            <a:endParaRPr lang="ru-RU" sz="2000" b="1" dirty="0" smtClean="0"/>
          </a:p>
          <a:p>
            <a:r>
              <a:rPr lang="ru-RU" sz="2000" b="1" dirty="0"/>
              <a:t> </a:t>
            </a:r>
            <a:r>
              <a:rPr lang="ru-RU" sz="2000" b="1" dirty="0" smtClean="0"/>
              <a:t>  когда </a:t>
            </a:r>
            <a:r>
              <a:rPr lang="ru-RU" sz="2000" b="1" dirty="0"/>
              <a:t>услышишь голос»;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«Поймай звук в ладошки»;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«Различай и повторяй»;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«Озорные звуки»;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/>
              <a:t>«Какой звук лишний?»</a:t>
            </a:r>
          </a:p>
          <a:p>
            <a:r>
              <a:rPr lang="ru-RU" sz="2000" b="1" dirty="0"/>
              <a:t> и т. д.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8144" y="437809"/>
            <a:ext cx="26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этап развития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012160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249289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02250" y="1436761"/>
            <a:ext cx="5720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Различение фонем родного языка (6 лет)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C:\Users\Виктор\Downloads\20230406_10112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92896"/>
            <a:ext cx="4523234" cy="3761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974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348</Words>
  <Application>Microsoft Office PowerPoint</Application>
  <PresentationFormat>Экран (4:3)</PresentationFormat>
  <Paragraphs>112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Виктор</cp:lastModifiedBy>
  <cp:revision>227</cp:revision>
  <dcterms:created xsi:type="dcterms:W3CDTF">2017-04-21T22:11:46Z</dcterms:created>
  <dcterms:modified xsi:type="dcterms:W3CDTF">2023-04-09T17:47:01Z</dcterms:modified>
</cp:coreProperties>
</file>