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69" r:id="rId2"/>
    <p:sldId id="262" r:id="rId3"/>
    <p:sldId id="263" r:id="rId4"/>
    <p:sldId id="26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F6E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9603" autoAdjust="0"/>
  </p:normalViewPr>
  <p:slideViewPr>
    <p:cSldViewPr>
      <p:cViewPr varScale="1">
        <p:scale>
          <a:sx n="35" d="100"/>
          <a:sy n="35" d="100"/>
        </p:scale>
        <p:origin x="-8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A334D-1FC1-4C51-B1A2-56B84DB79AC7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BA394-210C-490B-9E53-D3163CBD17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603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BA394-210C-490B-9E53-D3163CBD170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419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 advTm="3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2428860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9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43670" y="5980001"/>
            <a:ext cx="27860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192880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3600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14285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3286116" y="14285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389703" y="1484784"/>
            <a:ext cx="850277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0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668" y="0"/>
            <a:ext cx="38132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ГКОУ  школа № 8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г. Лабинск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940152" y="5733256"/>
            <a:ext cx="3203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Составитель: воспитатель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Стадникова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Мурашева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Е.Г.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4903" y="6211669"/>
            <a:ext cx="609600" cy="609600"/>
          </a:xfrm>
          <a:prstGeom prst="rect">
            <a:avLst/>
          </a:prstGeom>
        </p:spPr>
      </p:pic>
      <p:pic>
        <p:nvPicPr>
          <p:cNvPr id="1028" name="Picture 4" descr="C:\Documents and Settings\Admin\Рабочий стол\поэз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575" y="2309813"/>
            <a:ext cx="2990850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257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850"/>
                            </p:stCondLst>
                            <p:childTnLst>
                              <p:par>
                                <p:cTn id="15" presetID="3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6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3788" y="3865"/>
            <a:ext cx="9144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Всемирного дня поэзии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Впервые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инициативой учреждения праздника выступила американская поэтесса Теса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Уэбб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еще в середине 30-х годов 20-го века. Она предложила отмечать Международный день поэзии 15 октября, в честь даты рождения знаменитого поэта и философа Вергилия. Надо заметить, что её предложение нашло положительный отклик в сердцах многих людей: к 1951 году 15-го октября Национальный день поэзии праздновали не только в 38 штатах США, но и в европейских странах. Торжества имели неофициальный характер, да и дата их проведения никак не была зафиксирована в календаре памятных дней. Только 15 ноября 1999 года ЮНЕСКО, на 30-й конференции, принята резолюцию об учреждении международного дня, который должен был «вдохнуть вторую жизнь» в мировое поэтическое движение. На Генеральной конференции было решено, что именно поэзия – возможность для человека получить нужные ответы на самые животрепещущие вопросы, и именно поэтому было решено сделать такой праздник всемирным и ежегодным. Благодаря такому светлому дню происходит приобщение к культуре, люди узнают новых авторов, получают знания и возможность разобраться в себе, в своем внутреннем мире посредством чувств и мыслей, которые вызывает в наших сердцах поэзия. В первый раз праздник отмечали 21 марта в 2000 году, в Париже, именно там находится штаб-квартира ЮНЕСКО.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Дата — 21 марта, день весеннего равноденствия в северном полушарии, была выбрана как символ обновления природы и творческого характера человеческого духа.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Поэзия объединяет страны, народы, культуры и помогает людям понять друг друга. На протяжении веков мысли и чувства, облеченные в поэтическую форму, проникают в сердца людей, напоминая, что мы все одна большая семья и что мы, такие разные, на самом деле очень похожи друг на друга.</a:t>
            </a:r>
          </a:p>
        </p:txBody>
      </p:sp>
    </p:spTree>
  </p:cSld>
  <p:clrMapOvr>
    <a:masterClrMapping/>
  </p:clrMapOvr>
  <p:transition advClick="0" advTm="152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2062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Главной целью международного дня поэзии было подчеркнуть то величайшее значение, которое играет литература в культурной жизни современного общества, объединить поэтов всего мира и дать им право и возможность заявить о себе!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274838"/>
            <a:ext cx="37444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настоящее же время в этот День по всему миру — в учреждениях культуры, образования, творческих коллективах и т.п. — проходят различные поэтические концерты, авторские чтения, конференции и семинары, посвященные поэтам и их творчеству, презентации новой поэтической литературы</a:t>
            </a:r>
          </a:p>
        </p:txBody>
      </p:sp>
      <p:pic>
        <p:nvPicPr>
          <p:cNvPr id="2050" name="Picture 2" descr="C:\Documents and Settings\Admin\Рабочий стол\Рисунок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26009"/>
            <a:ext cx="3813811" cy="283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3029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2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78501"/>
            <a:ext cx="6264696" cy="497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172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Microsoft Office PowerPoint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Microsoft Office PowerPoint</Template>
  <TotalTime>10661727</TotalTime>
  <Words>395</Words>
  <Application>Microsoft Office PowerPoint</Application>
  <PresentationFormat>Экран (4:3)</PresentationFormat>
  <Paragraphs>13</Paragraphs>
  <Slides>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Презентация Microsoft Office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мбук цбс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Admin</cp:lastModifiedBy>
  <cp:revision>29</cp:revision>
  <dcterms:created xsi:type="dcterms:W3CDTF">2018-07-02T06:47:34Z</dcterms:created>
  <dcterms:modified xsi:type="dcterms:W3CDTF">2023-04-09T19:26:33Z</dcterms:modified>
</cp:coreProperties>
</file>