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53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31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747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959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2595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284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9026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425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945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91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677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48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971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119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87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11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483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62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4F5FD9-27CE-44C4-8CE8-B4D7EC8FA902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B652A39-5453-4B40-8727-0095B9A39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8041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0852" y="-37770"/>
            <a:ext cx="8001000" cy="2971801"/>
          </a:xfrm>
        </p:spPr>
        <p:txBody>
          <a:bodyPr/>
          <a:lstStyle/>
          <a:p>
            <a:r>
              <a:rPr lang="ru-RU" dirty="0" smtClean="0"/>
              <a:t>ПОЛЕЗНЫЕ ИСКОПАЕМЫЕ НАШЕЙ ЗЕМЛИ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1" y="3843867"/>
            <a:ext cx="10996255" cy="258182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            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                                           Создала: воспитатель</a:t>
            </a:r>
          </a:p>
          <a:p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Антипина О.А.</a:t>
            </a:r>
          </a:p>
          <a:p>
            <a:endParaRPr lang="ru-RU" dirty="0"/>
          </a:p>
        </p:txBody>
      </p:sp>
      <p:pic>
        <p:nvPicPr>
          <p:cNvPr id="5" name="Рисунок 4" descr="https://otravleno.ru/wp-content/uploads/2017/06/povarennaja-sol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532" y="3843867"/>
            <a:ext cx="4172710" cy="2766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o-krohe.ru/images/article/orig/2018/02/magnitno-markernyj-dvuhstoronnij-detskij-molbert-pravila-vybora-2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6921" y="2383627"/>
            <a:ext cx="4151907" cy="29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1015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399" y="826935"/>
            <a:ext cx="5597318" cy="1956021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Где и как</a:t>
            </a:r>
            <a:r>
              <a:rPr lang="ru-RU" sz="2800" dirty="0"/>
              <a:t> </a:t>
            </a:r>
            <a:r>
              <a:rPr lang="ru-RU" sz="2800" dirty="0" smtClean="0"/>
              <a:t>добывают полезные ископаемые?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400" b="1" i="1" dirty="0" err="1" smtClean="0">
                <a:solidFill>
                  <a:srgbClr val="002060"/>
                </a:solidFill>
              </a:rPr>
              <a:t>НЕФть</a:t>
            </a:r>
            <a:r>
              <a:rPr lang="ru-RU" sz="2000" dirty="0" smtClean="0"/>
              <a:t> добывают из-под земли на буровых установках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Объект 3" descr="https://thumbs.dreamstime.com/z/extraction-petroleum-drilling-machinery-used-to-excavate-extract-oil-ground-soil-layers-7531087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198" y="636105"/>
            <a:ext cx="2844080" cy="2574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https://icdn.lenta.ru/images/2021/04/27/14/20210427144355684/square_1280_a7f555e4af3c3a1a92528d9c2c54d8e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198" y="3462993"/>
            <a:ext cx="2866245" cy="286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avatars.dzeninfra.ru/get-ynews/5940685/8c7cd770f7edb28483db4cf0e2a70f86/992x49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9909" y="3938145"/>
            <a:ext cx="4782185" cy="239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68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4" descr="https://s0.rbk.ru/v6_top_pics/media/img/9/21/754598883929219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739" y="263396"/>
            <a:ext cx="5096786" cy="407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98650" y="1210587"/>
            <a:ext cx="4420926" cy="13974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                                                                      </a:t>
            </a:r>
            <a:r>
              <a:rPr lang="ru-RU" sz="3200" b="1" i="1" cap="all" dirty="0">
                <a:ln w="3175" cmpd="sng">
                  <a:noFill/>
                </a:ln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нефть</a:t>
            </a:r>
            <a:r>
              <a:rPr lang="ru-RU" sz="1800" cap="all" dirty="0">
                <a:ln w="3175" cmpd="sng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 добывают в море</a:t>
            </a:r>
            <a:r>
              <a:rPr lang="ru-RU" sz="1800" cap="all" dirty="0" smtClean="0">
                <a:ln w="3175" cmpd="sng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.</a:t>
            </a:r>
            <a:endParaRPr lang="ru-RU" sz="18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1800" cap="all" dirty="0" smtClean="0">
                <a:ln w="3175" cmpd="sng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Из нефти получают топливо  (бензин) </a:t>
            </a:r>
            <a:endParaRPr lang="ru-RU" sz="18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https://ugra-tv.ru/upload/iblock/1a6/1a60937f139385026c44e6b03ec7693d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317" y="3236180"/>
            <a:ext cx="5223151" cy="3104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avtodorflot.ru/media/big/7.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4257" y="4415553"/>
            <a:ext cx="1427467" cy="19249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2318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1586" y="925148"/>
            <a:ext cx="6265228" cy="1404585"/>
          </a:xfrm>
        </p:spPr>
        <p:txBody>
          <a:bodyPr/>
          <a:lstStyle/>
          <a:p>
            <a:r>
              <a:rPr lang="ru-RU" b="1" i="1" dirty="0" smtClean="0">
                <a:solidFill>
                  <a:srgbClr val="B05314"/>
                </a:solidFill>
              </a:rPr>
              <a:t>Песок</a:t>
            </a:r>
            <a:r>
              <a:rPr lang="ru-RU" dirty="0" smtClean="0"/>
              <a:t> </a:t>
            </a:r>
            <a:r>
              <a:rPr lang="ru-RU" sz="1800" dirty="0" smtClean="0"/>
              <a:t>добывают</a:t>
            </a:r>
            <a:br>
              <a:rPr lang="ru-RU" sz="1800" dirty="0" smtClean="0"/>
            </a:br>
            <a:r>
              <a:rPr lang="ru-RU" sz="1800" dirty="0" smtClean="0"/>
              <a:t> в песчаных </a:t>
            </a:r>
            <a:r>
              <a:rPr lang="ru-RU" sz="1800" dirty="0"/>
              <a:t>карьерах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485" y="4136107"/>
            <a:ext cx="5676831" cy="248021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Объект 3" descr="https://s13.stc.all.kpcdn.net/share/i/12/10711858/inx960x640.jpg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135" y="167242"/>
            <a:ext cx="5422107" cy="3614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mg.noobzone.ru/getimg.php?url=http%3A%2F%2Fchernyanka.viz31.ru%2Fwp-content%2Fuploads%2F2016%2F07%2F377933.jpe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7316" y="2255594"/>
            <a:ext cx="4659824" cy="324670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35188" y="4422109"/>
            <a:ext cx="353831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Из песка делают стекло.</a:t>
            </a:r>
            <a:endParaRPr lang="ru-RU" sz="2800" b="0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Рисунок 6" descr="http://i.siteapi.org/lDtE0glvNvVO58dq63DXPOUk5jg=/fit-in/1024x768/center/top/1021fae0d89a530.s.siteapi.org/img/7e035a61e5ef468e37a19698bf5662484d9a6b7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1942" y="4565069"/>
            <a:ext cx="2099890" cy="1573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3077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Ð¾Ð±ÑÑÐ° ÑÐ¾Ð»Ð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636" y="87464"/>
            <a:ext cx="4190338" cy="2814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https://st1.prostointeresno.com/wp-content/uploads/2012/03/Dobyicha_soli_v_Sitsilii_7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391" y="2379661"/>
            <a:ext cx="5422107" cy="3614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otravleno.ru/wp-content/uploads/2017/06/povarennaja-sol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7596" y="3633745"/>
            <a:ext cx="3945490" cy="29175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209968" y="497419"/>
            <a:ext cx="4818491" cy="18063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Соль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добывают в соляных пещерах </a:t>
            </a:r>
            <a:r>
              <a:rPr lang="ru-RU" sz="5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endParaRPr lang="ru-RU" sz="5400" b="0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158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4581" y="389615"/>
            <a:ext cx="5950226" cy="27988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Глина, мел</a:t>
            </a:r>
            <a:br>
              <a:rPr lang="ru-RU" dirty="0" smtClean="0"/>
            </a:br>
            <a:r>
              <a:rPr lang="ru-RU" dirty="0" smtClean="0"/>
              <a:t> и железная руда также являются полезными ископаемыми нашей земли</a:t>
            </a:r>
            <a:endParaRPr lang="ru-RU" dirty="0"/>
          </a:p>
        </p:txBody>
      </p:sp>
      <p:pic>
        <p:nvPicPr>
          <p:cNvPr id="4" name="Объект 3" descr="https://avatars.mds.yandex.net/get-pdb/33827/de0343ba-7b06-4ab7-8a58-fbfbe6817b48/s1200?webp=false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526" y="312088"/>
            <a:ext cx="4778335" cy="3265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fb.ru/misc/i/gallery/41190/122553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526" y="3768918"/>
            <a:ext cx="5120241" cy="2921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o-krohe.ru/images/article/orig/2018/02/magnitno-markernyj-dvuhstoronnij-detskij-molbert-pravila-vybora-2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7007" y="3768918"/>
            <a:ext cx="5193845" cy="29217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952695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55</TotalTime>
  <Words>82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Сектор</vt:lpstr>
      <vt:lpstr>ПОЛЕЗНЫЕ ИСКОПАЕМЫЕ НАШЕЙ ЗЕМЛИ</vt:lpstr>
      <vt:lpstr>   Где и как добывают полезные ископаемые?   НЕФть добывают из-под земли на буровых установках    </vt:lpstr>
      <vt:lpstr> </vt:lpstr>
      <vt:lpstr>Песок добывают  в песчаных карьерах</vt:lpstr>
      <vt:lpstr>Презентация PowerPoint</vt:lpstr>
      <vt:lpstr>Глина, мел  и железная руда также являются полезными ископаемыми нашей земли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ИСКОПАЕМЫЕ НАШЕЙ ЗЕМЛИ</dc:title>
  <dc:creator>ОЛЯ</dc:creator>
  <cp:lastModifiedBy>ОЛЯ</cp:lastModifiedBy>
  <cp:revision>6</cp:revision>
  <dcterms:created xsi:type="dcterms:W3CDTF">2022-09-10T12:51:20Z</dcterms:created>
  <dcterms:modified xsi:type="dcterms:W3CDTF">2023-04-09T15:06:22Z</dcterms:modified>
</cp:coreProperties>
</file>