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0658DC-3369-4909-8977-9CF0A35863C5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8C67E-C9A0-421D-B4C0-6F8DFECBE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623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07C7-50A2-4532-B581-D98E290C7D0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D05CA-1C54-4F42-887D-A9A9684D2E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613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07C7-50A2-4532-B581-D98E290C7D0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D05CA-1C54-4F42-887D-A9A9684D2E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11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07C7-50A2-4532-B581-D98E290C7D0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D05CA-1C54-4F42-887D-A9A9684D2E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606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07C7-50A2-4532-B581-D98E290C7D0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D05CA-1C54-4F42-887D-A9A9684D2E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357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07C7-50A2-4532-B581-D98E290C7D0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D05CA-1C54-4F42-887D-A9A9684D2E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888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07C7-50A2-4532-B581-D98E290C7D0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D05CA-1C54-4F42-887D-A9A9684D2E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764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07C7-50A2-4532-B581-D98E290C7D0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D05CA-1C54-4F42-887D-A9A9684D2E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964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07C7-50A2-4532-B581-D98E290C7D0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D05CA-1C54-4F42-887D-A9A9684D2E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143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07C7-50A2-4532-B581-D98E290C7D0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D05CA-1C54-4F42-887D-A9A9684D2E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064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07C7-50A2-4532-B581-D98E290C7D0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D05CA-1C54-4F42-887D-A9A9684D2E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219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07C7-50A2-4532-B581-D98E290C7D0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D05CA-1C54-4F42-887D-A9A9684D2E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748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7E07C7-50A2-4532-B581-D98E290C7D0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05CA-1C54-4F42-887D-A9A9684D2E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60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84976" cy="648072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«Здоровый образ жизни»</a:t>
            </a:r>
            <a:endParaRPr lang="ru-RU" sz="54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andriatrics.ru/wp-content/uploads/2018/02/dolzhen-byt-spros-na-zdorovyj-obraz-zhizn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2885322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volkov-fn.ru/netcat_files/userfiles/zoj/zoj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861048"/>
            <a:ext cx="4731523" cy="253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774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84976" cy="64807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1\Desktop\0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845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84976" cy="64807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266" name="Picture 2" descr="https://upulmanologa.ru/wp-content/uploads/2017/10/vrednye-veschestva-soderzhaschiesya-v-sigare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80512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934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84976" cy="64807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1\Desktop\depositphotos_86924554-stock-photo-bad-teeth-smoker-si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205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84976" cy="64807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314" name="Picture 2" descr="https://ds04.infourok.ru/uploads/ex/0c7b/000e8b6a-640cb987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260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84976" cy="64807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4338" name="Picture 2" descr="C:\Users\1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565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84976" cy="64807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5362" name="Picture 2" descr="C:\Users\1\Desktop\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212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84976" cy="64807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6386" name="Picture 2" descr="C:\Users\1\Desktop\1375514459_spider-web-under-drug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405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84976" cy="64807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7410" name="Picture 2" descr="https://grot-school.ru/images/2017/04/02/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739"/>
            <a:ext cx="9144000" cy="6839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985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84976" cy="6480720"/>
          </a:xfrm>
        </p:spPr>
        <p:txBody>
          <a:bodyPr/>
          <a:lstStyle/>
          <a:p>
            <a:r>
              <a:rPr lang="ru-RU" b="1" dirty="0" smtClean="0"/>
              <a:t>«Деньги </a:t>
            </a:r>
            <a:r>
              <a:rPr lang="ru-RU" b="1" dirty="0"/>
              <a:t>потерял-ничего не </a:t>
            </a:r>
            <a:r>
              <a:rPr lang="ru-RU" b="1" dirty="0" smtClean="0"/>
              <a:t>потерял</a:t>
            </a:r>
            <a:r>
              <a:rPr lang="ru-RU" b="1" dirty="0"/>
              <a:t>,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время </a:t>
            </a:r>
            <a:r>
              <a:rPr lang="ru-RU" b="1" dirty="0"/>
              <a:t>потерял-много потерял; здоровье потерял-всё </a:t>
            </a:r>
            <a:r>
              <a:rPr lang="ru-RU" b="1" dirty="0" smtClean="0"/>
              <a:t>потерял»</a:t>
            </a:r>
            <a:endParaRPr lang="ru-RU" dirty="0"/>
          </a:p>
        </p:txBody>
      </p:sp>
      <p:pic>
        <p:nvPicPr>
          <p:cNvPr id="3074" name="Picture 2" descr="https://piterzavtra.ru/wp-content/uploads/2017/03/Zozh_logo_apple-1024x49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50" y="1"/>
            <a:ext cx="3907686" cy="184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896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84976" cy="648072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Здоровый образ складывается жизни из: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B050"/>
                </a:solidFill>
              </a:rPr>
              <a:t>1. </a:t>
            </a:r>
            <a:r>
              <a:rPr lang="ru-RU" dirty="0" smtClean="0"/>
              <a:t>Правильное питание</a:t>
            </a:r>
            <a:br>
              <a:rPr lang="ru-RU" dirty="0" smtClean="0"/>
            </a:br>
            <a:r>
              <a:rPr lang="ru-RU" dirty="0" smtClean="0">
                <a:solidFill>
                  <a:srgbClr val="00B050"/>
                </a:solidFill>
              </a:rPr>
              <a:t>2. </a:t>
            </a:r>
            <a:r>
              <a:rPr lang="ru-RU" dirty="0" smtClean="0"/>
              <a:t>Физическая активность</a:t>
            </a:r>
            <a:br>
              <a:rPr lang="ru-RU" dirty="0" smtClean="0"/>
            </a:br>
            <a:r>
              <a:rPr lang="ru-RU" dirty="0" smtClean="0">
                <a:solidFill>
                  <a:srgbClr val="00B050"/>
                </a:solidFill>
              </a:rPr>
              <a:t>3.</a:t>
            </a:r>
            <a:r>
              <a:rPr lang="ru-RU" dirty="0" smtClean="0"/>
              <a:t>Отсутствие вредных привычек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1" name="Picture 3" descr="C:\Users\1\Desktop\zdorovye-det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573016"/>
            <a:ext cx="3744416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682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84976" cy="6480720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«Мы то, что мы едим»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b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b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Гиппократ   </a:t>
            </a:r>
            <a:b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(Греческий врач)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 descr="C:\Users\1\Desktop\0b2d456cdab38893b45f68739bdb95d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16832"/>
            <a:ext cx="4175547" cy="4726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463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84976" cy="64807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https://trion-nyagan.ru/wp-content/uploads/Voda-Peps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92696"/>
            <a:ext cx="5803032" cy="580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752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84976" cy="64807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https://li-zakupki.ru/files/6ca/6ca2fd75d8470456493584fbc17eacd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04664"/>
            <a:ext cx="585787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962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84976" cy="64807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1\Desktop\DWkBVrXWkAAoWv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80512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25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84976" cy="6480720"/>
          </a:xfrm>
        </p:spPr>
        <p:txBody>
          <a:bodyPr/>
          <a:lstStyle/>
          <a:p>
            <a:r>
              <a:rPr lang="ru-RU" dirty="0" smtClean="0"/>
              <a:t>                     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Гастрит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18" name="Picture 2" descr="https://medic-online.net/wp-content/uploads/2018/04/7efcc357a67690413eb1d7a9d589e06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1" y="8545"/>
            <a:ext cx="39243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vnutrizhivota.ru/wp-content/uploads/2017/05/Giperacidnyj-gastrit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9746" y="2780928"/>
            <a:ext cx="4943872" cy="370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842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" y="0"/>
            <a:ext cx="9143999" cy="69573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6" name="Picture 4" descr="https://lechenie-simptomy.ru/wp-content/uploads/2018/10/post_5bc04f8253a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"/>
            <a:ext cx="9144000" cy="6857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862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Words>19</Words>
  <Application>Microsoft Office PowerPoint</Application>
  <PresentationFormat>Экран (4:3)</PresentationFormat>
  <Paragraphs>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«Здоровый образ жизни»</vt:lpstr>
      <vt:lpstr>«Деньги потерял-ничего не потерял, время потерял-много потерял; здоровье потерял-всё потерял»</vt:lpstr>
      <vt:lpstr>Здоровый образ складывается жизни из: 1. Правильное питание 2. Физическая активность 3.Отсутствие вредных привычек     </vt:lpstr>
      <vt:lpstr>   «Мы то, что мы едим»                                                                                              Гиппократ                                    (Греческий врач)       </vt:lpstr>
      <vt:lpstr>Презентация PowerPoint</vt:lpstr>
      <vt:lpstr>Презентация PowerPoint</vt:lpstr>
      <vt:lpstr>Презентация PowerPoint</vt:lpstr>
      <vt:lpstr>                              Гастрит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13</cp:revision>
  <dcterms:created xsi:type="dcterms:W3CDTF">2019-03-12T15:54:21Z</dcterms:created>
  <dcterms:modified xsi:type="dcterms:W3CDTF">2019-03-12T16:40:56Z</dcterms:modified>
</cp:coreProperties>
</file>