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110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F15D-D768-4E5D-88AD-895E54951DC0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8B0D-7386-4046-87DF-926D227E00F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F15D-D768-4E5D-88AD-895E54951DC0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8B0D-7386-4046-87DF-926D227E00F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F15D-D768-4E5D-88AD-895E54951DC0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8B0D-7386-4046-87DF-926D227E00F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F15D-D768-4E5D-88AD-895E54951DC0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8B0D-7386-4046-87DF-926D227E00F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F15D-D768-4E5D-88AD-895E54951DC0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8B0D-7386-4046-87DF-926D227E00F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F15D-D768-4E5D-88AD-895E54951DC0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8B0D-7386-4046-87DF-926D227E00F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F15D-D768-4E5D-88AD-895E54951DC0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8B0D-7386-4046-87DF-926D227E00F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F15D-D768-4E5D-88AD-895E54951DC0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8B0D-7386-4046-87DF-926D227E00F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F15D-D768-4E5D-88AD-895E54951DC0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8B0D-7386-4046-87DF-926D227E00F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F15D-D768-4E5D-88AD-895E54951DC0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8B0D-7386-4046-87DF-926D227E00F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F15D-D768-4E5D-88AD-895E54951DC0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8B0D-7386-4046-87DF-926D227E00F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EF15D-D768-4E5D-88AD-895E54951DC0}" type="datetimeFigureOut">
              <a:rPr lang="ru-RU" smtClean="0"/>
              <a:t>09.04.2023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88B0D-7386-4046-87DF-926D227E00FD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450723_1-p-fon-dlya-prezentatsii-pro-vesnu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Весна на Дону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Подготовила: Горбоконенко О.В.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44101162_16-priroda-club-p-vesna-na-donu-priroda-krasivo-foto-18.jpg"/>
          <p:cNvPicPr>
            <a:picLocks noChangeAspect="1"/>
          </p:cNvPicPr>
          <p:nvPr/>
        </p:nvPicPr>
        <p:blipFill>
          <a:blip r:embed="rId2" cstate="print">
            <a:lum bright="20000" contras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78375"/>
            <a:ext cx="5904656" cy="38633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Ледоход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869160"/>
            <a:ext cx="8352928" cy="18002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А на реке идет весенний ледоход,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Лед вспучился вдоль берега, по краю,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И льдины двинулись в последний свой поход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Огромной ледяною белой стаей.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44101144_21-priroda-club-p-vesna-na-donu-priroda-krasivo-foto-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прекрасны первоцветы,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они милы, просты.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них так много солнца, света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неброской красоты.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969.jpg"/>
          <p:cNvPicPr>
            <a:picLocks noChangeAspect="1"/>
          </p:cNvPicPr>
          <p:nvPr/>
        </p:nvPicPr>
        <p:blipFill>
          <a:blip r:embed="rId2" cstate="print">
            <a:lum bright="20000" contrast="-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6136" y="476672"/>
            <a:ext cx="3168352" cy="4824536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Цветы - это звёзды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упавшие с неба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>на тихую заводь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раздольных лугов;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зимой они скрыты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под пологом снега,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как будто за плотной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грядой облаков;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но только лишь ветер,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по-вешнему нежный,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повеет опять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у родных берегов, -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как первою звёздочкой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вспыхнет подснежник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в разрыве осевших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под солнцем снегов!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44101162_13-priroda-club-p-vesna-na-donu-priroda-krasivo-foto-15.jpg"/>
          <p:cNvPicPr>
            <a:picLocks noChangeAspect="1"/>
          </p:cNvPicPr>
          <p:nvPr/>
        </p:nvPicPr>
        <p:blipFill>
          <a:blip r:embed="rId2" cstate="print">
            <a:lum bright="20000" contrast="-10000"/>
          </a:blip>
          <a:srcRect b="275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274638"/>
            <a:ext cx="4258816" cy="2866330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002060"/>
                </a:solidFill>
              </a:rPr>
              <a:t>Не проходите мимо этой красоты,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>Взгляд задержите, ведь для вас цветы,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>Год целый дерево момента ждало,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>Без украшений скромно простояло.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>Сегодня платье празднично на нём,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>Нарядное, как никогда, его не узнаём-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>Лёгкая ткань в «нежный цветочек»,</a:t>
            </a:r>
            <a:br>
              <a:rPr lang="ru-RU" sz="1800" dirty="0">
                <a:solidFill>
                  <a:srgbClr val="002060"/>
                </a:solidFill>
              </a:rPr>
            </a:br>
            <a:endParaRPr lang="ru-RU" sz="1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48924068_60-vsegda-pomnim-com-p-ptitsi-vesnoi-v-lesu-foto-66.jpg"/>
          <p:cNvPicPr>
            <a:picLocks noChangeAspect="1"/>
          </p:cNvPicPr>
          <p:nvPr/>
        </p:nvPicPr>
        <p:blipFill>
          <a:blip r:embed="rId2" cstate="print">
            <a:lum bright="20000" contrast="-10000"/>
          </a:blip>
          <a:srcRect b="6951"/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157192"/>
            <a:ext cx="3672408" cy="1584176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Скворец за морем жил зимой, Теперь вернулся он домой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рано утром в тишине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Запел 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солнце и весне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42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Весна на Дону</vt:lpstr>
      <vt:lpstr>Ледоход</vt:lpstr>
      <vt:lpstr>Как прекрасны первоцветы, Как они милы, просты. В них так много солнца, света И неброской красоты.</vt:lpstr>
      <vt:lpstr>Цветы - это звёзды упавшие с неба на тихую заводь раздольных лугов; зимой они скрыты под пологом снега, как будто за плотной грядой облаков; но только лишь ветер, по-вешнему нежный, повеет опять у родных берегов, - как первою звёздочкой вспыхнет подснежник в разрыве осевших под солнцем снегов!</vt:lpstr>
      <vt:lpstr>Не проходите мимо этой красоты, Взгляд задержите, ведь для вас цветы, Год целый дерево момента ждало, Без украшений скромно простояло. Сегодня платье празднично на нём, Нарядное, как никогда, его не узнаём- Лёгкая ткань в «нежный цветочек», </vt:lpstr>
      <vt:lpstr>Скворец за морем жил зимой, Теперь вернулся он домой.  И рано утром в тишине  Запел о солнце и весне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Весна на Дону</dc:title>
  <dc:creator>User01</dc:creator>
  <cp:lastModifiedBy>User01</cp:lastModifiedBy>
  <cp:revision>3</cp:revision>
  <dcterms:created xsi:type="dcterms:W3CDTF">2023-04-09T20:07:55Z</dcterms:created>
  <dcterms:modified xsi:type="dcterms:W3CDTF">2023-04-09T20:34:30Z</dcterms:modified>
</cp:coreProperties>
</file>