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7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987425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B0"/>
    <a:srgbClr val="FFCCFF"/>
    <a:srgbClr val="9DB0D1"/>
    <a:srgbClr val="7A81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3" autoAdjust="0"/>
    <p:restoredTop sz="94660"/>
  </p:normalViewPr>
  <p:slideViewPr>
    <p:cSldViewPr snapToGrid="0">
      <p:cViewPr>
        <p:scale>
          <a:sx n="92" d="100"/>
          <a:sy n="92" d="100"/>
        </p:scale>
        <p:origin x="106" y="-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33225B29-092A-400F-ABFD-99F73677BD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954817C-68A2-4ECD-8FC3-CCF0AD172C0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593694" y="0"/>
            <a:ext cx="4278842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1D332F-0F9B-421F-839F-9E6FCD534145}" type="datetime6">
              <a:rPr lang="ru-RU" smtClean="0"/>
              <a:t>апрель 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CD25D64-A631-49ED-9768-7E1DFC952E3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4"/>
            <a:ext cx="4278842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145264E-4B49-44E6-A5C6-E45CC60293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593694" y="6513514"/>
            <a:ext cx="4278842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99FBA-8D13-4328-842E-C9DAADDEBC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573113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842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93123" y="1"/>
            <a:ext cx="4278842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5F1A7-EDA4-418B-91BA-18BABD2FD544}" type="datetime6">
              <a:rPr lang="ru-RU" smtClean="0"/>
              <a:t>апрель 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79725" y="857250"/>
            <a:ext cx="4116388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7425" y="3300412"/>
            <a:ext cx="78994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278842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93123" y="6513910"/>
            <a:ext cx="4278842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994EF6-5F84-4F63-869C-5063DD5BD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502161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118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901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278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3655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071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011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638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9130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0636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329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387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07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888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425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523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926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686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730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 cstate="email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D60F318-EBE5-4C4E-BFE7-93EEA384B49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846D369-1EEC-4AEA-A7E8-411E723A3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29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  <p:sldLayoutId id="2147484032" r:id="rId5"/>
    <p:sldLayoutId id="2147484033" r:id="rId6"/>
    <p:sldLayoutId id="2147484034" r:id="rId7"/>
    <p:sldLayoutId id="2147484035" r:id="rId8"/>
    <p:sldLayoutId id="2147484036" r:id="rId9"/>
    <p:sldLayoutId id="2147484037" r:id="rId10"/>
    <p:sldLayoutId id="2147484038" r:id="rId11"/>
    <p:sldLayoutId id="2147484039" r:id="rId12"/>
    <p:sldLayoutId id="2147484040" r:id="rId13"/>
    <p:sldLayoutId id="2147484041" r:id="rId14"/>
    <p:sldLayoutId id="2147484042" r:id="rId15"/>
    <p:sldLayoutId id="2147484043" r:id="rId16"/>
    <p:sldLayoutId id="2147484044" r:id="rId17"/>
    <p:sldLayoutId id="2147484045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18" Type="http://schemas.microsoft.com/office/2007/relationships/hdphoto" Target="../media/hdphoto5.wdp"/><Relationship Id="rId3" Type="http://schemas.openxmlformats.org/officeDocument/2006/relationships/slide" Target="slide2.xml"/><Relationship Id="rId21" Type="http://schemas.openxmlformats.org/officeDocument/2006/relationships/image" Target="../media/image11.png"/><Relationship Id="rId7" Type="http://schemas.openxmlformats.org/officeDocument/2006/relationships/slide" Target="slide6.xml"/><Relationship Id="rId12" Type="http://schemas.microsoft.com/office/2007/relationships/hdphoto" Target="../media/hdphoto2.wdp"/><Relationship Id="rId17" Type="http://schemas.openxmlformats.org/officeDocument/2006/relationships/image" Target="../media/image8.png"/><Relationship Id="rId2" Type="http://schemas.openxmlformats.org/officeDocument/2006/relationships/slide" Target="slide8.xml"/><Relationship Id="rId16" Type="http://schemas.microsoft.com/office/2007/relationships/hdphoto" Target="../media/hdphoto4.wdp"/><Relationship Id="rId20" Type="http://schemas.openxmlformats.org/officeDocument/2006/relationships/image" Target="../media/image10.sv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5.png"/><Relationship Id="rId24" Type="http://schemas.openxmlformats.org/officeDocument/2006/relationships/image" Target="../media/image14.svg"/><Relationship Id="rId5" Type="http://schemas.openxmlformats.org/officeDocument/2006/relationships/slide" Target="slide4.xml"/><Relationship Id="rId15" Type="http://schemas.openxmlformats.org/officeDocument/2006/relationships/image" Target="../media/image7.png"/><Relationship Id="rId23" Type="http://schemas.openxmlformats.org/officeDocument/2006/relationships/image" Target="../media/image13.png"/><Relationship Id="rId10" Type="http://schemas.microsoft.com/office/2007/relationships/hdphoto" Target="../media/hdphoto1.wdp"/><Relationship Id="rId19" Type="http://schemas.openxmlformats.org/officeDocument/2006/relationships/image" Target="../media/image9.png"/><Relationship Id="rId4" Type="http://schemas.openxmlformats.org/officeDocument/2006/relationships/slide" Target="slide3.xml"/><Relationship Id="rId9" Type="http://schemas.openxmlformats.org/officeDocument/2006/relationships/image" Target="../media/image4.png"/><Relationship Id="rId14" Type="http://schemas.microsoft.com/office/2007/relationships/hdphoto" Target="../media/hdphoto3.wdp"/><Relationship Id="rId22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microsoft.com/office/2007/relationships/media" Target="../media/media2.mp3"/><Relationship Id="rId7" Type="http://schemas.openxmlformats.org/officeDocument/2006/relationships/image" Target="../media/image28.png"/><Relationship Id="rId12" Type="http://schemas.openxmlformats.org/officeDocument/2006/relationships/image" Target="../media/image31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7.jpeg"/><Relationship Id="rId11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10" Type="http://schemas.openxmlformats.org/officeDocument/2006/relationships/slide" Target="slide1.xml"/><Relationship Id="rId4" Type="http://schemas.openxmlformats.org/officeDocument/2006/relationships/audio" Target="../media/media2.mp3"/><Relationship Id="rId9" Type="http://schemas.microsoft.com/office/2007/relationships/hdphoto" Target="../media/hdphoto9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12" Type="http://schemas.openxmlformats.org/officeDocument/2006/relationships/image" Target="../media/image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slide" Target="slide1.xml"/><Relationship Id="rId5" Type="http://schemas.microsoft.com/office/2007/relationships/hdphoto" Target="../media/hdphoto10.wdp"/><Relationship Id="rId10" Type="http://schemas.microsoft.com/office/2007/relationships/hdphoto" Target="../media/hdphoto11.wdp"/><Relationship Id="rId4" Type="http://schemas.openxmlformats.org/officeDocument/2006/relationships/image" Target="../media/image34.png"/><Relationship Id="rId9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299FE7-FF92-461B-97D3-A5C8D05D1A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81619" y="41951"/>
            <a:ext cx="8925017" cy="19335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ВИКТОРИНА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«ДОМАШНИЕ ЖИВОТНЫЕ»</a:t>
            </a:r>
          </a:p>
        </p:txBody>
      </p:sp>
      <p:sp>
        <p:nvSpPr>
          <p:cNvPr id="6" name="Овал 5">
            <a:hlinkClick r:id="rId3" action="ppaction://hlinksldjump"/>
            <a:extLst>
              <a:ext uri="{FF2B5EF4-FFF2-40B4-BE49-F238E27FC236}">
                <a16:creationId xmlns:a16="http://schemas.microsoft.com/office/drawing/2014/main" id="{0F2AA76D-CECE-4956-9482-53EF21294E84}"/>
              </a:ext>
            </a:extLst>
          </p:cNvPr>
          <p:cNvSpPr/>
          <p:nvPr/>
        </p:nvSpPr>
        <p:spPr>
          <a:xfrm>
            <a:off x="2273328" y="2860098"/>
            <a:ext cx="1575929" cy="148476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2" name="Овал 11">
            <a:hlinkClick r:id="rId4" action="ppaction://hlinksldjump"/>
            <a:extLst>
              <a:ext uri="{FF2B5EF4-FFF2-40B4-BE49-F238E27FC236}">
                <a16:creationId xmlns:a16="http://schemas.microsoft.com/office/drawing/2014/main" id="{24080F70-68CA-4B49-828C-6427D5F951B7}"/>
              </a:ext>
            </a:extLst>
          </p:cNvPr>
          <p:cNvSpPr/>
          <p:nvPr/>
        </p:nvSpPr>
        <p:spPr>
          <a:xfrm>
            <a:off x="5866332" y="2860098"/>
            <a:ext cx="1575929" cy="148476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3" name="Овал 12">
            <a:hlinkClick r:id="rId5" action="ppaction://hlinksldjump"/>
            <a:extLst>
              <a:ext uri="{FF2B5EF4-FFF2-40B4-BE49-F238E27FC236}">
                <a16:creationId xmlns:a16="http://schemas.microsoft.com/office/drawing/2014/main" id="{662C333D-4DCE-4537-8C75-FF685C90CC5E}"/>
              </a:ext>
            </a:extLst>
          </p:cNvPr>
          <p:cNvSpPr/>
          <p:nvPr/>
        </p:nvSpPr>
        <p:spPr>
          <a:xfrm>
            <a:off x="9918672" y="2797753"/>
            <a:ext cx="1575929" cy="148476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4" name="Овал 13">
            <a:hlinkClick r:id="rId6" action="ppaction://hlinksldjump"/>
            <a:extLst>
              <a:ext uri="{FF2B5EF4-FFF2-40B4-BE49-F238E27FC236}">
                <a16:creationId xmlns:a16="http://schemas.microsoft.com/office/drawing/2014/main" id="{5CB66C8A-55E6-4E66-AA76-EE4BBAE80480}"/>
              </a:ext>
            </a:extLst>
          </p:cNvPr>
          <p:cNvSpPr/>
          <p:nvPr/>
        </p:nvSpPr>
        <p:spPr>
          <a:xfrm>
            <a:off x="661981" y="5094930"/>
            <a:ext cx="1575929" cy="148476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5" name="Овал 14">
            <a:hlinkClick r:id="rId7" action="ppaction://hlinksldjump"/>
            <a:extLst>
              <a:ext uri="{FF2B5EF4-FFF2-40B4-BE49-F238E27FC236}">
                <a16:creationId xmlns:a16="http://schemas.microsoft.com/office/drawing/2014/main" id="{2C97972E-CB39-423E-84EA-FB8716E3F7EC}"/>
              </a:ext>
            </a:extLst>
          </p:cNvPr>
          <p:cNvSpPr/>
          <p:nvPr/>
        </p:nvSpPr>
        <p:spPr>
          <a:xfrm>
            <a:off x="3783949" y="5024148"/>
            <a:ext cx="1575929" cy="148476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6" name="Овал 15">
            <a:hlinkClick r:id="rId8" action="ppaction://hlinksldjump"/>
            <a:extLst>
              <a:ext uri="{FF2B5EF4-FFF2-40B4-BE49-F238E27FC236}">
                <a16:creationId xmlns:a16="http://schemas.microsoft.com/office/drawing/2014/main" id="{DA8ABF5D-9A35-4C1F-B1ED-4CF8B63249E5}"/>
              </a:ext>
            </a:extLst>
          </p:cNvPr>
          <p:cNvSpPr/>
          <p:nvPr/>
        </p:nvSpPr>
        <p:spPr>
          <a:xfrm>
            <a:off x="7693881" y="5094930"/>
            <a:ext cx="1575929" cy="148476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CB5A6C5-41CA-40CE-AB56-D797DFA8A91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8387" l="0" r="986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1294"/>
            <a:ext cx="2509105" cy="2110178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69394B9-15AA-45D3-9DE2-CBD59B2250CF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91849" y="171294"/>
            <a:ext cx="1900150" cy="1674891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4AC324BF-5850-49A4-BA53-164604ECBFCA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9682" y="2440917"/>
            <a:ext cx="1900151" cy="172165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5FB673EB-0324-4756-888E-8B5CBDCFC36A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2825" y="4698671"/>
            <a:ext cx="1783533" cy="1674892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033E42CD-8065-4A9E-9AF5-B1A4DFFFE142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751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69831" y="4870034"/>
            <a:ext cx="1380253" cy="1934560"/>
          </a:xfrm>
          <a:prstGeom prst="rect">
            <a:avLst/>
          </a:prstGeom>
        </p:spPr>
      </p:pic>
      <p:pic>
        <p:nvPicPr>
          <p:cNvPr id="4" name="Рисунок 3" descr="Кошка">
            <a:extLst>
              <a:ext uri="{FF2B5EF4-FFF2-40B4-BE49-F238E27FC236}">
                <a16:creationId xmlns:a16="http://schemas.microsoft.com/office/drawing/2014/main" id="{2B555D43-7605-4117-B70F-D0B19E95D02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082800" y="2785730"/>
            <a:ext cx="1490026" cy="1490026"/>
          </a:xfrm>
          <a:prstGeom prst="rect">
            <a:avLst/>
          </a:prstGeom>
        </p:spPr>
      </p:pic>
      <p:pic>
        <p:nvPicPr>
          <p:cNvPr id="7" name="Рисунок 6" descr="Собака">
            <a:extLst>
              <a:ext uri="{FF2B5EF4-FFF2-40B4-BE49-F238E27FC236}">
                <a16:creationId xmlns:a16="http://schemas.microsoft.com/office/drawing/2014/main" id="{579177A8-DFA0-4BDF-B6C0-A28ED12C700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86415" y="2953508"/>
            <a:ext cx="1619492" cy="1619492"/>
          </a:xfrm>
          <a:prstGeom prst="rect">
            <a:avLst/>
          </a:prstGeom>
        </p:spPr>
      </p:pic>
      <p:pic>
        <p:nvPicPr>
          <p:cNvPr id="9" name="Рисунок 8" descr="Козел">
            <a:extLst>
              <a:ext uri="{FF2B5EF4-FFF2-40B4-BE49-F238E27FC236}">
                <a16:creationId xmlns:a16="http://schemas.microsoft.com/office/drawing/2014/main" id="{E3F78CB1-C23E-4895-85A0-F19598A7F546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9918672" y="4627958"/>
            <a:ext cx="1575396" cy="1575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846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4617397-F2E1-46AA-BBFF-2F88F548501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84" y="1061156"/>
            <a:ext cx="8695266" cy="5796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76D9B06-7521-4849-BE1D-C628B22F8D7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5560" y="5310199"/>
            <a:ext cx="737024" cy="126692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912EF18-65C1-4FCD-AB11-EA5BBF432F1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9635" y="4615223"/>
            <a:ext cx="2266365" cy="2016971"/>
          </a:xfrm>
          <a:prstGeom prst="rect">
            <a:avLst/>
          </a:prstGeom>
        </p:spPr>
      </p:pic>
      <p:pic>
        <p:nvPicPr>
          <p:cNvPr id="1030" name="Picture 6" descr="ÐÐ¾ÑÐ¾Ð¶ÐµÐµ Ð¸Ð·Ð¾Ð±ÑÐ°Ð¶ÐµÐ½Ð¸Ðµ">
            <a:extLst>
              <a:ext uri="{FF2B5EF4-FFF2-40B4-BE49-F238E27FC236}">
                <a16:creationId xmlns:a16="http://schemas.microsoft.com/office/drawing/2014/main" id="{730F684F-D27A-4761-9846-9F5D4439D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MosiaicBubbles/>
                    </a14:imgEffect>
                    <a14:imgEffect>
                      <a14:sharpenSoften amount="-50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3901" y="4594886"/>
            <a:ext cx="2831449" cy="201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ÐÐ°ÑÑÐ¸Ð½ÐºÐ¸ Ð¿Ð¾ Ð·Ð°Ð¿ÑÐ¾ÑÑ Ð¿ÐµÐ½Ñ ÐºÐ°ÑÑÐ¸Ð½ÐºÐ¸">
            <a:extLst>
              <a:ext uri="{FF2B5EF4-FFF2-40B4-BE49-F238E27FC236}">
                <a16:creationId xmlns:a16="http://schemas.microsoft.com/office/drawing/2014/main" id="{EEB86514-B69A-4277-AFEC-BF07BF18B8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462" b="9846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31496" y="5310199"/>
            <a:ext cx="664310" cy="139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84B7E8-1416-49E4-B517-E29C093D3FE9}"/>
              </a:ext>
            </a:extLst>
          </p:cNvPr>
          <p:cNvSpPr txBox="1"/>
          <p:nvPr/>
        </p:nvSpPr>
        <p:spPr>
          <a:xfrm>
            <a:off x="2427892" y="107049"/>
            <a:ext cx="8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1. КТО СПРЯТАЛСЯ НА ЛЕСНОЙ ОПУШКЕ?</a:t>
            </a:r>
          </a:p>
        </p:txBody>
      </p:sp>
      <p:sp>
        <p:nvSpPr>
          <p:cNvPr id="2" name="Управляющая кнопка: &quot;На главную&quot; 1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F49572C0-F7DD-4805-8474-3B2D5C3A94C3}"/>
              </a:ext>
            </a:extLst>
          </p:cNvPr>
          <p:cNvSpPr/>
          <p:nvPr/>
        </p:nvSpPr>
        <p:spPr>
          <a:xfrm>
            <a:off x="363961" y="5532571"/>
            <a:ext cx="1094723" cy="1099623"/>
          </a:xfrm>
          <a:prstGeom prst="actionButtonHom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97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2D35D6E-6AA8-4F57-A060-AA783D292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352921"/>
            <a:ext cx="10135226" cy="5401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2A9561-4EDE-4BC7-A35C-C6258F9D724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76475" y="495300"/>
            <a:ext cx="9915525" cy="53340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2. чем можно накормить собаку и корову?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5AD1F92-3E04-462F-84E7-0296DED4876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827" y="1479944"/>
            <a:ext cx="3157929" cy="2810427"/>
          </a:xfrm>
          <a:prstGeom prst="rect">
            <a:avLst/>
          </a:prstGeom>
        </p:spPr>
      </p:pic>
      <p:pic>
        <p:nvPicPr>
          <p:cNvPr id="5" name="Picture 10" descr="https://clipart-db.ru/file_content/rastr/xdog_005.png.pagespeed.ic.DgcSmi1l1T.png">
            <a:extLst>
              <a:ext uri="{FF2B5EF4-FFF2-40B4-BE49-F238E27FC236}">
                <a16:creationId xmlns:a16="http://schemas.microsoft.com/office/drawing/2014/main" id="{2101BA53-00D7-4B56-817E-4AD2F7F88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68180" y="4309581"/>
            <a:ext cx="1747494" cy="2461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DE51EEE-01C1-4C9D-8B45-30270CA1703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741" y="3029587"/>
            <a:ext cx="1551216" cy="101389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1FADB2D-89C8-4313-AC79-F6FB88607AE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186" y="4417393"/>
            <a:ext cx="1083412" cy="1370055"/>
          </a:xfrm>
          <a:prstGeom prst="rect">
            <a:avLst/>
          </a:prstGeom>
        </p:spPr>
      </p:pic>
      <p:pic>
        <p:nvPicPr>
          <p:cNvPr id="2050" name="Picture 2" descr="ÐÐ¾ÑÐ¾Ð¶ÐµÐµ Ð¸Ð·Ð¾Ð±ÑÐ°Ð¶ÐµÐ½Ð¸Ðµ">
            <a:extLst>
              <a:ext uri="{FF2B5EF4-FFF2-40B4-BE49-F238E27FC236}">
                <a16:creationId xmlns:a16="http://schemas.microsoft.com/office/drawing/2014/main" id="{3BA498BC-20F1-4E83-B4BC-545AD08D1E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7518" l="1385" r="983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8680" y="4490552"/>
            <a:ext cx="3157929" cy="1370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946DE18-9C17-4D81-9642-0A671856BE9E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1689" y="2804106"/>
            <a:ext cx="2389839" cy="1249788"/>
          </a:xfrm>
          <a:prstGeom prst="rect">
            <a:avLst/>
          </a:prstGeom>
        </p:spPr>
      </p:pic>
      <p:sp>
        <p:nvSpPr>
          <p:cNvPr id="10" name="Управляющая кнопка: &quot;На главную&quot; 9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94F53F79-35A3-4B8E-8BC6-61D04CB1EEE9}"/>
              </a:ext>
            </a:extLst>
          </p:cNvPr>
          <p:cNvSpPr/>
          <p:nvPr/>
        </p:nvSpPr>
        <p:spPr>
          <a:xfrm>
            <a:off x="83829" y="5787448"/>
            <a:ext cx="1087582" cy="941278"/>
          </a:xfrm>
          <a:prstGeom prst="actionButtonHom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60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46 -0.0088 L 0.01446 -0.0088 C 0.01498 -0.01296 0.0155 -0.0169 0.01602 -0.02083 C 0.01732 -0.03241 0.01602 -0.025 0.01745 -0.03264 C 0.01771 -0.03542 0.01797 -0.03796 0.01823 -0.04051 C 0.01849 -0.04282 0.01901 -0.04491 0.01901 -0.04722 C 0.01901 -0.05394 0.01888 -0.06042 0.01823 -0.06713 C 0.01797 -0.06944 0.01667 -0.0713 0.01602 -0.07361 C 0.01159 -0.0875 0.01706 -0.07153 0.01302 -0.08287 C 0.01172 -0.08634 0.01094 -0.09051 0.00925 -0.09352 C 0.00378 -0.10324 0.01081 -0.0912 0.00404 -0.10139 C 0.00104 -0.10602 0.00287 -0.10463 -0.00039 -0.10787 C -0.00247 -0.11019 -0.00468 -0.11181 -0.00703 -0.11319 C -0.00781 -0.11366 -0.00846 -0.11412 -0.00924 -0.11458 C -0.01054 -0.11505 -0.01172 -0.11551 -0.01302 -0.11597 L -0.03372 -0.11458 C -0.04974 -0.11296 -0.03307 -0.11389 -0.04492 -0.11181 C -0.06041 -0.10949 -0.06588 -0.10926 -0.0806 -0.10787 C -0.08177 -0.10833 -0.08307 -0.1088 -0.08424 -0.10926 C -0.08502 -0.10972 -0.0858 -0.11019 -0.08646 -0.11065 C -0.08802 -0.11111 -0.08945 -0.11157 -0.09101 -0.11181 C -0.09166 -0.11227 -0.09244 -0.11296 -0.09323 -0.11319 C -0.09414 -0.11366 -0.09518 -0.11412 -0.09622 -0.11458 C -0.09765 -0.11528 -0.10104 -0.11759 -0.10208 -0.11852 C -0.10338 -0.11968 -0.10455 -0.1213 -0.10586 -0.12245 C -0.10755 -0.12407 -0.10989 -0.12523 -0.11172 -0.12639 C -0.1125 -0.12732 -0.11328 -0.12824 -0.11406 -0.12917 C -0.1164 -0.13148 -0.1181 -0.13241 -0.1207 -0.13426 C -0.12148 -0.13565 -0.122 -0.1375 -0.12291 -0.13843 C -0.12409 -0.13935 -0.12539 -0.13889 -0.12669 -0.13958 C -0.12786 -0.14028 -0.12916 -0.1412 -0.13034 -0.14236 C -0.1444 -0.15579 -0.12604 -0.13958 -0.13854 -0.15278 C -0.13971 -0.15417 -0.14101 -0.1544 -0.14218 -0.15556 C -0.14531 -0.15833 -0.14804 -0.16204 -0.15117 -0.16482 C -0.15534 -0.16852 -0.15312 -0.16667 -0.15781 -0.16991 C -0.15963 -0.17338 -0.1608 -0.17593 -0.16302 -0.17801 C -0.16367 -0.17847 -0.16445 -0.17894 -0.16523 -0.17917 C -0.17031 -0.18542 -0.16797 -0.18357 -0.17187 -0.18588 C -0.17265 -0.18681 -0.17604 -0.19144 -0.17708 -0.19236 C -0.17786 -0.19306 -0.17864 -0.19329 -0.17942 -0.19375 C -0.18007 -0.19468 -0.18073 -0.19583 -0.18164 -0.19653 C -0.18567 -0.19977 -0.18737 -0.19931 -0.19192 -0.20046 L -0.19869 -0.2044 C -0.19948 -0.20486 -0.20013 -0.20532 -0.20091 -0.20579 C -0.20195 -0.20602 -0.20286 -0.20625 -0.2039 -0.20694 C -0.20807 -0.20972 -0.20534 -0.20926 -0.20911 -0.21088 C -0.21185 -0.21227 -0.22083 -0.21458 -0.22174 -0.21482 C -0.22708 -0.21667 -0.2233 -0.21713 -0.23138 -0.21898 C -0.23476 -0.21968 -0.23828 -0.21968 -0.24179 -0.22014 C -0.24297 -0.2206 -0.24427 -0.22107 -0.24544 -0.22153 C -0.24974 -0.22338 -0.24557 -0.22245 -0.25065 -0.22407 C -0.25794 -0.22639 -0.25403 -0.22454 -0.26185 -0.22685 C -0.26276 -0.22708 -0.2638 -0.22778 -0.26471 -0.22801 C -0.26432 -0.22685 -0.26367 -0.22569 -0.26328 -0.22407 C -0.26237 -0.2206 -0.2625 -0.21944 -0.2625 -0.2162 L -0.2625 -0.2162 " pathEditMode="relative" ptsTypes="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07 -0.00995 L 0.03607 -0.00995 C 0.03776 -0.01204 0.03933 -0.01482 0.04115 -0.01644 C 0.04271 -0.01806 0.04662 -0.01968 0.04857 -0.02037 C 0.04974 -0.02037 0.06459 -0.01991 0.0694 -0.01782 C 0.07071 -0.01736 0.07188 -0.0162 0.07318 -0.01528 C 0.07487 -0.01366 0.07735 -0.01065 0.07904 -0.00857 C 0.07982 -0.00695 0.08034 -0.00463 0.08125 -0.00324 C 0.08659 0.00324 0.08242 -0.01088 0.08867 0.00324 L 0.09388 0.01505 C 0.09466 0.0169 0.09545 0.01852 0.0961 0.02037 C 0.09662 0.02176 0.09701 0.02338 0.09766 0.0243 C 0.10313 0.03426 0.09857 0.02292 0.10209 0.03241 C 0.10235 0.03356 0.10235 0.03518 0.10287 0.03634 C 0.1043 0.04005 0.11016 0.04676 0.11094 0.04815 L 0.11328 0.05208 C 0.11511 0.06204 0.11237 0.05023 0.11615 0.0588 C 0.12031 0.06782 0.11276 0.05787 0.11914 0.06528 C 0.12318 0.07593 0.11797 0.06319 0.12292 0.07199 C 0.12357 0.07315 0.1237 0.07477 0.12435 0.07593 C 0.125 0.07708 0.12591 0.07755 0.12656 0.07847 C 0.12735 0.07963 0.128 0.08125 0.12878 0.08241 C 0.12956 0.08356 0.13034 0.08403 0.13099 0.08518 C 0.13216 0.0868 0.13295 0.08866 0.13399 0.09051 C 0.13516 0.09236 0.13659 0.09375 0.13776 0.0956 C 0.13854 0.09699 0.13906 0.09861 0.13998 0.09954 C 0.14102 0.10093 0.14245 0.10116 0.14362 0.10231 C 0.14883 0.10741 0.14453 0.10509 0.14961 0.11157 C 0.15026 0.11227 0.15104 0.1125 0.15183 0.11296 C 0.15287 0.11412 0.15365 0.11574 0.15482 0.1169 C 0.15625 0.11805 0.15795 0.11782 0.15925 0.11944 C 0.1668 0.12847 0.1543 0.11389 0.16524 0.12477 C 0.16628 0.12569 0.16706 0.12755 0.16823 0.1287 C 0.16927 0.12986 0.17071 0.13032 0.17188 0.13125 C 0.17318 0.13241 0.17435 0.13426 0.17565 0.13518 C 0.1763 0.13588 0.17709 0.13588 0.17787 0.13657 C 0.17865 0.13727 0.17917 0.13866 0.18008 0.13935 C 0.18125 0.14005 0.18255 0.14005 0.18373 0.14051 C 0.19375 0.14954 0.17891 0.1368 0.1905 0.14444 C 0.19948 0.15046 0.18646 0.14444 0.19492 0.14838 C 0.19688 0.14954 0.19883 0.15023 0.20078 0.15116 C 0.20156 0.15139 0.20235 0.15208 0.20313 0.15255 C 0.20404 0.15301 0.20508 0.15301 0.20599 0.1537 C 0.20755 0.15486 0.20899 0.15648 0.21055 0.15764 C 0.21263 0.15949 0.21472 0.15972 0.21719 0.16042 C 0.22071 0.16458 0.21849 0.1625 0.22383 0.16574 L 0.22383 0.16574 C 0.22839 0.1706 0.22617 0.16898 0.23047 0.17083 C 0.23177 0.17315 0.23412 0.17778 0.23568 0.17893 C 0.23711 0.17986 0.23867 0.17963 0.24024 0.18009 C 0.24219 0.18287 0.24466 0.18449 0.2461 0.18819 C 0.24688 0.18981 0.24753 0.1919 0.24831 0.19329 C 0.2543 0.20393 0.25143 0.19305 0.25873 0.21065 C 0.25951 0.21227 0.26016 0.21435 0.26094 0.21574 C 0.26211 0.21782 0.26354 0.21921 0.26472 0.22106 C 0.26745 0.22593 0.26667 0.22731 0.26914 0.2331 C 0.27201 0.23935 0.27214 0.23657 0.27435 0.24352 C 0.275 0.2456 0.27513 0.24815 0.27578 0.25023 C 0.27643 0.25208 0.27735 0.2537 0.278 0.25532 C 0.27904 0.2581 0.28021 0.26065 0.28099 0.26343 C 0.2862 0.28055 0.28047 0.26597 0.28542 0.27778 C 0.28724 0.28704 0.2849 0.27593 0.28841 0.28704 C 0.2892 0.28958 0.28959 0.2956 0.28998 0.29768 C 0.29037 0.30046 0.29141 0.30555 0.29141 0.30555 C 0.29167 0.30856 0.2918 0.3118 0.29219 0.31481 C 0.29232 0.3162 0.29297 0.31736 0.29284 0.31875 C 0.29271 0.32593 0.29245 0.3331 0.29141 0.33981 C 0.29115 0.34167 0.29102 0.34352 0.29063 0.34514 C 0.2905 0.34653 0.29011 0.34792 0.28998 0.34907 C 0.28959 0.35139 0.28946 0.35347 0.2892 0.35579 C 0.28906 0.35718 0.28867 0.35833 0.28841 0.35972 C 0.28815 0.36227 0.28802 0.36505 0.28776 0.36759 C 0.28724 0.3713 0.28659 0.37454 0.2862 0.37824 C 0.28568 0.38264 0.28542 0.38565 0.28477 0.39005 C 0.28451 0.39143 0.28425 0.39259 0.28399 0.39398 C 0.28373 0.3963 0.28321 0.40069 0.28321 0.40069 L 0.28321 0.40208 " pathEditMode="relative" ptsTypes="AAAAAAAAAAAAAAAAAAAAAAAAAAAAAAAAAAAAAAAAAAAAAAAAAAAAAAAAAAAAAAAAAAAAAAAAAAA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082EACB-B2DE-4162-8261-1179AF7F3213}"/>
              </a:ext>
            </a:extLst>
          </p:cNvPr>
          <p:cNvSpPr/>
          <p:nvPr/>
        </p:nvSpPr>
        <p:spPr>
          <a:xfrm>
            <a:off x="8890986" y="1278018"/>
            <a:ext cx="3112429" cy="4998955"/>
          </a:xfrm>
          <a:prstGeom prst="rect">
            <a:avLst/>
          </a:prstGeom>
          <a:solidFill>
            <a:srgbClr val="9DB0D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F37FBD-1BD3-4907-BE11-D69910B91D3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19300" y="219075"/>
            <a:ext cx="10172700" cy="74295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3. Чьи это звуки?</a:t>
            </a:r>
          </a:p>
        </p:txBody>
      </p:sp>
      <p:pic>
        <p:nvPicPr>
          <p:cNvPr id="3074" name="Picture 2" descr="https://avatars.mds.yandex.net/get-pdb/38069/2cc6825f-abd6-487b-b405-a559e2dff92e/s1200?webp=false">
            <a:extLst>
              <a:ext uri="{FF2B5EF4-FFF2-40B4-BE49-F238E27FC236}">
                <a16:creationId xmlns:a16="http://schemas.microsoft.com/office/drawing/2014/main" id="{224995E2-F8B2-40A5-8C47-AF32DC59E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3475" y="1278018"/>
            <a:ext cx="7489177" cy="4998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80B46FD-9E04-4977-96F3-68BC0BBE12EE}"/>
              </a:ext>
            </a:extLst>
          </p:cNvPr>
          <p:cNvSpPr/>
          <p:nvPr/>
        </p:nvSpPr>
        <p:spPr>
          <a:xfrm>
            <a:off x="9446315" y="4476746"/>
            <a:ext cx="6149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542FD81-2D2B-4C88-865D-F7481A193A93}"/>
              </a:ext>
            </a:extLst>
          </p:cNvPr>
          <p:cNvSpPr/>
          <p:nvPr/>
        </p:nvSpPr>
        <p:spPr>
          <a:xfrm flipH="1">
            <a:off x="9314958" y="1967949"/>
            <a:ext cx="70187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A447303-055A-4A47-9C8A-9C42C7FDAE7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0504" y="4861467"/>
            <a:ext cx="967572" cy="101677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3C81EB4-E699-4CEA-96FB-C099734FBE6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8755" l="10000" r="98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6939" y="4328699"/>
            <a:ext cx="1488479" cy="1982126"/>
          </a:xfrm>
          <a:prstGeom prst="rect">
            <a:avLst/>
          </a:prstGeom>
        </p:spPr>
      </p:pic>
      <p:pic>
        <p:nvPicPr>
          <p:cNvPr id="11" name="Рисунок 10">
            <a:hlinkClick r:id="rId10" action="ppaction://hlinksldjump"/>
            <a:extLst>
              <a:ext uri="{FF2B5EF4-FFF2-40B4-BE49-F238E27FC236}">
                <a16:creationId xmlns:a16="http://schemas.microsoft.com/office/drawing/2014/main" id="{946D0EB8-744B-45BE-AA09-E80153210EFD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542" y="5579981"/>
            <a:ext cx="1061599" cy="1022692"/>
          </a:xfrm>
          <a:prstGeom prst="rect">
            <a:avLst/>
          </a:prstGeom>
        </p:spPr>
      </p:pic>
      <p:pic>
        <p:nvPicPr>
          <p:cNvPr id="4" name="коза">
            <a:hlinkClick r:id="" action="ppaction://media"/>
            <a:extLst>
              <a:ext uri="{FF2B5EF4-FFF2-40B4-BE49-F238E27FC236}">
                <a16:creationId xmlns:a16="http://schemas.microsoft.com/office/drawing/2014/main" id="{5F6D6724-6043-4DA9-9277-6ABCE30B981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0336003" y="4378789"/>
            <a:ext cx="1125043" cy="1125043"/>
          </a:xfrm>
          <a:prstGeom prst="rect">
            <a:avLst/>
          </a:prstGeom>
        </p:spPr>
      </p:pic>
      <p:pic>
        <p:nvPicPr>
          <p:cNvPr id="12" name="кошка">
            <a:hlinkClick r:id="" action="ppaction://media"/>
            <a:extLst>
              <a:ext uri="{FF2B5EF4-FFF2-40B4-BE49-F238E27FC236}">
                <a16:creationId xmlns:a16="http://schemas.microsoft.com/office/drawing/2014/main" id="{739937EC-5223-4BB1-A0CE-DE43A5C4636A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217637" y="1800812"/>
            <a:ext cx="1125043" cy="112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16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02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45923FD-0E2C-4D5C-B85B-A44E507036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3106" y="853537"/>
            <a:ext cx="9942991" cy="562020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4AA03D-1DA0-423F-9FC7-79B7CE9ACE8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76450" y="163513"/>
            <a:ext cx="10115550" cy="7747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4. Чем питаются коза и кошка?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BA912AA-18A6-4407-B02E-8CF9EE0C5B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9243" y="2029685"/>
            <a:ext cx="1564790" cy="164352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ECCF9B8-B896-49E5-BE8D-E657A80D6A3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3864" y="4076088"/>
            <a:ext cx="1755752" cy="175575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57E0471-2258-4249-983B-1C559C42D98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2594" y="5100992"/>
            <a:ext cx="3158002" cy="136562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C1F2234-365C-42E4-865B-F03A003B76E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8383" y="5470164"/>
            <a:ext cx="861093" cy="108891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0C7A90B-FFD2-4A2A-932D-FE50E1D4801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094" y="4313837"/>
            <a:ext cx="869825" cy="77527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DB9B1F8-16DF-48AA-80FF-5A7A17379ED9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533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0732" y="1679860"/>
            <a:ext cx="3677205" cy="2757904"/>
          </a:xfrm>
          <a:prstGeom prst="rect">
            <a:avLst/>
          </a:prstGeom>
        </p:spPr>
      </p:pic>
      <p:pic>
        <p:nvPicPr>
          <p:cNvPr id="15" name="Рисунок 14">
            <a:hlinkClick r:id="rId11" action="ppaction://hlinksldjump"/>
            <a:extLst>
              <a:ext uri="{FF2B5EF4-FFF2-40B4-BE49-F238E27FC236}">
                <a16:creationId xmlns:a16="http://schemas.microsoft.com/office/drawing/2014/main" id="{8CAAE61E-357A-4074-8F43-C13DB7336823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283" y="5547455"/>
            <a:ext cx="1050111" cy="101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422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71 -0.13402 L -0.04271 -0.13379 C -0.04245 -0.14236 -0.04115 -0.16736 -0.04271 -0.17777 C -0.04297 -0.17916 -0.04427 -0.17939 -0.04492 -0.18032 C -0.04544 -0.18171 -0.04583 -0.1831 -0.04648 -0.18426 C -0.04714 -0.18541 -0.04818 -0.18564 -0.0487 -0.18703 C -0.05117 -0.19259 -0.04688 -0.19004 -0.05169 -0.1949 C -0.05247 -0.19583 -0.05365 -0.1956 -0.05456 -0.19629 C -0.05534 -0.19652 -0.05612 -0.19699 -0.0569 -0.19745 C -0.05755 -0.19838 -0.05833 -0.19953 -0.05911 -0.20023 C -0.06016 -0.20115 -0.06328 -0.20231 -0.06432 -0.20277 C -0.06927 -0.20231 -0.07422 -0.20231 -0.07917 -0.20139 C -0.08008 -0.20139 -0.08112 -0.20046 -0.08203 -0.20023 C -0.08359 -0.19953 -0.08503 -0.1993 -0.08659 -0.19884 C -0.09466 -0.18912 -0.08216 -0.20347 -0.0918 -0.1949 C -0.09284 -0.19398 -0.09362 -0.19189 -0.09466 -0.19097 C -0.09714 -0.18889 -0.10208 -0.18564 -0.10208 -0.18541 C -0.1026 -0.18426 -0.10273 -0.18217 -0.10365 -0.18171 C -0.10742 -0.17893 -0.11094 -0.18078 -0.11471 -0.18171 C -0.11628 -0.18564 -0.11823 -0.19027 -0.11927 -0.1949 C -0.11953 -0.19652 -0.11966 -0.19838 -0.11992 -0.20023 C -0.12057 -0.2037 -0.12135 -0.20717 -0.12214 -0.21064 C -0.1224 -0.21342 -0.12266 -0.21597 -0.12292 -0.21875 C -0.12305 -0.2199 -0.12357 -0.22129 -0.1237 -0.22268 C -0.12448 -0.23264 -0.12435 -0.23379 -0.12435 -0.24097 L -0.12435 -0.24074 " pathEditMode="relative" rAng="0" ptsTypes="AAAAAAAAAAAAAAAAAAAAAAA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-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77 -0.09931 L 0.05677 -0.09931 C 0.05977 -0.1 0.06302 -0.1 0.06602 -0.10093 C 0.06784 -0.10139 0.07123 -0.10394 0.07123 -0.10394 C 0.07149 -0.10556 0.07136 -0.10764 0.07201 -0.10857 C 0.07357 -0.11042 0.07722 -0.11158 0.07722 -0.11158 C 0.08321 -0.11875 0.08034 -0.11667 0.08568 -0.11922 C 0.09258 -0.13148 0.0836 -0.11713 0.09167 -0.12523 C 0.09961 -0.1331 0.08868 -0.12732 0.09766 -0.13125 C 0.09844 -0.13218 0.09922 -0.13357 0.10013 -0.13426 C 0.10378 -0.13681 0.10599 -0.13449 0.10951 -0.13889 C 0.11042 -0.13982 0.1112 -0.14098 0.11211 -0.1419 C 0.11289 -0.1426 0.11381 -0.14306 0.11472 -0.14329 C 0.11693 -0.14445 0.12149 -0.1463 0.12149 -0.1463 C 0.12227 -0.14746 0.12318 -0.14861 0.12409 -0.14931 C 0.12631 -0.15139 0.12956 -0.15162 0.13164 -0.15255 C 0.13282 -0.15278 0.13399 -0.15348 0.13516 -0.15394 C 0.14193 -0.15093 0.13516 -0.15301 0.14193 -0.15394 C 0.14766 -0.15486 0.15326 -0.15486 0.15899 -0.15556 C 0.16068 -0.1544 0.16237 -0.15301 0.16407 -0.15255 C 0.16576 -0.15185 0.17162 -0.15023 0.17344 -0.14931 C 0.17526 -0.14861 0.17852 -0.1463 0.17852 -0.1463 C 0.18269 -0.14167 0.18021 -0.14398 0.1862 -0.14028 L 0.18881 -0.13889 C 0.18972 -0.1382 0.1905 -0.1375 0.19141 -0.13727 C 0.19284 -0.13681 0.19427 -0.13658 0.19558 -0.13588 C 0.1974 -0.13496 0.19896 -0.1331 0.20078 -0.13264 C 0.21016 -0.13079 0.20534 -0.13172 0.21524 -0.12963 C 0.22448 -0.12431 0.21784 -0.12755 0.23907 -0.12963 C 0.24219 -0.1301 0.24532 -0.13079 0.24844 -0.13125 C 0.24961 -0.13172 0.25078 -0.13241 0.25183 -0.13264 C 0.25417 -0.13334 0.25651 -0.13334 0.25873 -0.13426 C 0.26016 -0.13496 0.26146 -0.13658 0.26289 -0.13727 C 0.26433 -0.13797 0.26576 -0.1382 0.26719 -0.13889 C 0.2681 -0.13982 0.26888 -0.14121 0.2698 -0.1419 C 0.28112 -0.15047 0.26667 -0.1375 0.27578 -0.14491 C 0.278 -0.14676 0.28034 -0.14885 0.28256 -0.15093 C 0.28373 -0.15185 0.28477 -0.15324 0.28594 -0.15394 L 0.28855 -0.15556 C 0.28907 -0.15695 0.28946 -0.1588 0.29024 -0.15996 C 0.29089 -0.16111 0.29232 -0.16019 0.29284 -0.16158 C 0.29388 -0.16412 0.29388 -0.1676 0.29453 -0.1706 C 0.2948 -0.17223 0.29453 -0.17431 0.29532 -0.17523 C 0.30065 -0.18148 0.30039 -0.17755 0.30039 -0.18264 L 0.30039 -0.18264 L 0.2987 -0.18264 L 0.2987 -0.18264 " pathEditMode="relative" ptsTypes="AAAAAAAAAAAAAAAAAAAAAAAAAAAAAAAAAAAAAAAAAAAAA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BECACA-F6D5-4D0E-B2D0-E7C1D0141E9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93713"/>
            <a:ext cx="10364788" cy="8382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5. отгадайте, кто это?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E4449B-E5D8-4613-9C7D-F957E406847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78" b="9966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15" y="1846554"/>
            <a:ext cx="3573715" cy="3703507"/>
          </a:xfrm>
          <a:prstGeom prst="rect">
            <a:avLst/>
          </a:prstGeom>
        </p:spPr>
      </p:pic>
      <p:sp>
        <p:nvSpPr>
          <p:cNvPr id="5" name="Управляющая кнопка: справка 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87198CF8-CE9E-4001-8B92-4A1D62249E5C}"/>
              </a:ext>
            </a:extLst>
          </p:cNvPr>
          <p:cNvSpPr/>
          <p:nvPr/>
        </p:nvSpPr>
        <p:spPr>
          <a:xfrm>
            <a:off x="572558" y="1603070"/>
            <a:ext cx="4296792" cy="4367814"/>
          </a:xfrm>
          <a:prstGeom prst="actionButtonHelp">
            <a:avLst/>
          </a:prstGeom>
          <a:solidFill>
            <a:srgbClr val="FFCC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B4317F-FFA0-4B72-93CB-72C4FBA33ED0}"/>
              </a:ext>
            </a:extLst>
          </p:cNvPr>
          <p:cNvSpPr txBox="1"/>
          <p:nvPr/>
        </p:nvSpPr>
        <p:spPr>
          <a:xfrm>
            <a:off x="5643239" y="1425729"/>
            <a:ext cx="5176103" cy="454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>
                <a:solidFill>
                  <a:srgbClr val="000080"/>
                </a:solidFill>
                <a:latin typeface="Trebuchet MS" panose="020B0603020202020204" pitchFamily="34" charset="0"/>
              </a:rPr>
              <a:t>У меня есть к вам вопрос –</a:t>
            </a:r>
            <a:br>
              <a:rPr lang="ru-RU" sz="2800" dirty="0"/>
            </a:br>
            <a:r>
              <a:rPr lang="ru-RU" sz="2800" dirty="0">
                <a:solidFill>
                  <a:srgbClr val="000080"/>
                </a:solidFill>
                <a:latin typeface="Trebuchet MS" panose="020B0603020202020204" pitchFamily="34" charset="0"/>
              </a:rPr>
              <a:t>Кто испачкал рот и нос?</a:t>
            </a:r>
            <a:br>
              <a:rPr lang="ru-RU" sz="2800" dirty="0"/>
            </a:br>
            <a:r>
              <a:rPr lang="ru-RU" sz="2800" dirty="0">
                <a:solidFill>
                  <a:srgbClr val="000080"/>
                </a:solidFill>
                <a:latin typeface="Trebuchet MS" panose="020B0603020202020204" pitchFamily="34" charset="0"/>
              </a:rPr>
              <a:t>Кто в луже целый день сидит?</a:t>
            </a:r>
            <a:br>
              <a:rPr lang="ru-RU" sz="2800" dirty="0"/>
            </a:br>
            <a:r>
              <a:rPr lang="ru-RU" sz="2800" dirty="0">
                <a:solidFill>
                  <a:srgbClr val="000080"/>
                </a:solidFill>
                <a:latin typeface="Trebuchet MS" panose="020B0603020202020204" pitchFamily="34" charset="0"/>
              </a:rPr>
              <a:t>Хрюкая, на вас глядит.</a:t>
            </a:r>
            <a:br>
              <a:rPr lang="ru-RU" sz="2800" dirty="0"/>
            </a:br>
            <a:r>
              <a:rPr lang="ru-RU" sz="2800" dirty="0">
                <a:solidFill>
                  <a:srgbClr val="000080"/>
                </a:solidFill>
                <a:latin typeface="Trebuchet MS" panose="020B0603020202020204" pitchFamily="34" charset="0"/>
              </a:rPr>
              <a:t>Подскажите мне друзья –</a:t>
            </a:r>
            <a:br>
              <a:rPr lang="ru-RU" sz="2800" dirty="0"/>
            </a:br>
            <a:r>
              <a:rPr lang="ru-RU" sz="2800" dirty="0">
                <a:solidFill>
                  <a:srgbClr val="000080"/>
                </a:solidFill>
                <a:latin typeface="Trebuchet MS" panose="020B0603020202020204" pitchFamily="34" charset="0"/>
              </a:rPr>
              <a:t>Как зовут её - …</a:t>
            </a:r>
            <a:endParaRPr lang="ru-RU" sz="2800" dirty="0"/>
          </a:p>
        </p:txBody>
      </p:sp>
      <p:pic>
        <p:nvPicPr>
          <p:cNvPr id="8" name="Рисунок 7">
            <a:hlinkClick r:id="rId4" action="ppaction://hlinksldjump"/>
            <a:extLst>
              <a:ext uri="{FF2B5EF4-FFF2-40B4-BE49-F238E27FC236}">
                <a16:creationId xmlns:a16="http://schemas.microsoft.com/office/drawing/2014/main" id="{D7DE364C-A665-4D48-9FF6-6166EC7A67A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0017" y="5504082"/>
            <a:ext cx="1164437" cy="112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52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BD7FE3-E276-4BB1-99B4-85788EC1AF6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827213" y="492125"/>
            <a:ext cx="10364787" cy="8382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6. как называют этих животных?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FED516C-1852-4E79-A1FB-2FEF151B41B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14" y="1603559"/>
            <a:ext cx="3158002" cy="2810500"/>
          </a:xfrm>
          <a:prstGeom prst="rect">
            <a:avLst/>
          </a:prstGeom>
        </p:spPr>
      </p:pic>
      <p:pic>
        <p:nvPicPr>
          <p:cNvPr id="5" name="Picture 10" descr="https://clipart-db.ru/file_content/rastr/xdog_005.png.pagespeed.ic.DgcSmi1l1T.png">
            <a:extLst>
              <a:ext uri="{FF2B5EF4-FFF2-40B4-BE49-F238E27FC236}">
                <a16:creationId xmlns:a16="http://schemas.microsoft.com/office/drawing/2014/main" id="{B7604959-3CCC-4ACA-A545-4156DF6B2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5528" y="4554463"/>
            <a:ext cx="1580472" cy="222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20C0520-886B-4E15-8548-30D836CB14F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30394"/>
            <a:ext cx="1566808" cy="164606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F2B8557-F138-4626-BC7C-4FFFEEF7AB7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2915" y="4582125"/>
            <a:ext cx="3036178" cy="227587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7A8149-2649-4D75-9833-644577B622C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694" y="2192440"/>
            <a:ext cx="2307011" cy="2389685"/>
          </a:xfrm>
          <a:prstGeom prst="rect">
            <a:avLst/>
          </a:prstGeom>
        </p:spPr>
      </p:pic>
      <p:pic>
        <p:nvPicPr>
          <p:cNvPr id="2050" name="Picture 2" descr="https://cdn.pixabay.com/photo/2018/03/08/08/51/house-3208132__480.png">
            <a:extLst>
              <a:ext uri="{FF2B5EF4-FFF2-40B4-BE49-F238E27FC236}">
                <a16:creationId xmlns:a16="http://schemas.microsoft.com/office/drawing/2014/main" id="{8F8E6D48-380D-4A46-97B5-8E8E50DC40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22539" y="1705606"/>
            <a:ext cx="3749336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Управляющая кнопка: &quot;На главную&quot; 10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65D40A74-99E4-46CE-9669-E4B725F3486F}"/>
              </a:ext>
            </a:extLst>
          </p:cNvPr>
          <p:cNvSpPr/>
          <p:nvPr/>
        </p:nvSpPr>
        <p:spPr>
          <a:xfrm>
            <a:off x="10867175" y="5534195"/>
            <a:ext cx="1157068" cy="1110014"/>
          </a:xfrm>
          <a:prstGeom prst="actionButtonHom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57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c.mogicons.com/share/masha-smiley-297.jpg">
            <a:extLst>
              <a:ext uri="{FF2B5EF4-FFF2-40B4-BE49-F238E27FC236}">
                <a16:creationId xmlns:a16="http://schemas.microsoft.com/office/drawing/2014/main" id="{F8F2E4D1-D93D-4FF9-92FE-A8CE9EECD7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39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31248" y="1085850"/>
            <a:ext cx="4218915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12E106-491B-4BBE-AA9C-B5AEBA026C8B}"/>
              </a:ext>
            </a:extLst>
          </p:cNvPr>
          <p:cNvSpPr txBox="1"/>
          <p:nvPr/>
        </p:nvSpPr>
        <p:spPr>
          <a:xfrm>
            <a:off x="298764" y="362200"/>
            <a:ext cx="8220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УМНИЧКИ!</a:t>
            </a:r>
          </a:p>
        </p:txBody>
      </p:sp>
      <p:pic>
        <p:nvPicPr>
          <p:cNvPr id="3076" name="Picture 4" descr="http://shool14.ucoz.com/burst-vector-firework-4.png">
            <a:extLst>
              <a:ext uri="{FF2B5EF4-FFF2-40B4-BE49-F238E27FC236}">
                <a16:creationId xmlns:a16="http://schemas.microsoft.com/office/drawing/2014/main" id="{ED61A54D-38B3-4596-9F46-76B2BD2FE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6974" y="1457042"/>
            <a:ext cx="7846022" cy="4909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81650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503</TotalTime>
  <Words>115</Words>
  <Application>Microsoft Office PowerPoint</Application>
  <PresentationFormat>Широкоэкранный</PresentationFormat>
  <Paragraphs>17</Paragraphs>
  <Slides>8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Trebuchet MS</vt:lpstr>
      <vt:lpstr>Tw Cen MT</vt:lpstr>
      <vt:lpstr>Капля</vt:lpstr>
      <vt:lpstr>ВИКТОРИНА «ДОМАШНИЕ ЖИВОТНЫЕ»</vt:lpstr>
      <vt:lpstr>Презентация PowerPoint</vt:lpstr>
      <vt:lpstr>Вопрос № 2. чем можно накормить собаку и корову?</vt:lpstr>
      <vt:lpstr>ВОПРОС № 3. Чьи это звуки?</vt:lpstr>
      <vt:lpstr>Вопрос № 4. Чем питаются коза и кошка?</vt:lpstr>
      <vt:lpstr>Вопрос № 5. отгадайте, кто это?</vt:lpstr>
      <vt:lpstr>Вопрос № 6. как называют этих животных?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 ПК</dc:creator>
  <cp:lastModifiedBy>Наталья Ряховская</cp:lastModifiedBy>
  <cp:revision>38</cp:revision>
  <cp:lastPrinted>2019-05-15T14:28:17Z</cp:lastPrinted>
  <dcterms:created xsi:type="dcterms:W3CDTF">2019-04-21T19:07:36Z</dcterms:created>
  <dcterms:modified xsi:type="dcterms:W3CDTF">2023-04-09T15:03:53Z</dcterms:modified>
</cp:coreProperties>
</file>