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9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3/23/2023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67268" cy="2868168"/>
          </a:xfrm>
        </p:spPr>
        <p:txBody>
          <a:bodyPr/>
          <a:lstStyle/>
          <a:p>
            <a:r>
              <a:rPr lang="ru-RU" dirty="0" smtClean="0"/>
              <a:t>Подготовка к ВПР</a:t>
            </a:r>
            <a:br>
              <a:rPr lang="ru-RU" dirty="0" smtClean="0"/>
            </a:br>
            <a:r>
              <a:rPr lang="ru-RU" dirty="0" smtClean="0"/>
              <a:t>задания 11, 12, 13.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Ответы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1.неопределенно-личное предложение</a:t>
            </a:r>
          </a:p>
          <a:p>
            <a:r>
              <a:rPr lang="ru-RU" dirty="0" smtClean="0"/>
              <a:t>2.Определенно-личное предложение</a:t>
            </a:r>
          </a:p>
          <a:p>
            <a:r>
              <a:rPr lang="ru-RU" dirty="0" smtClean="0"/>
              <a:t>3.неопределенно-личное</a:t>
            </a:r>
          </a:p>
          <a:p>
            <a:r>
              <a:rPr lang="ru-RU" dirty="0" smtClean="0"/>
              <a:t>4.безличное</a:t>
            </a:r>
          </a:p>
          <a:p>
            <a:r>
              <a:rPr lang="ru-RU" dirty="0" smtClean="0"/>
              <a:t>5.определенно-личное</a:t>
            </a:r>
          </a:p>
          <a:p>
            <a:r>
              <a:rPr lang="ru-RU" dirty="0" smtClean="0"/>
              <a:t>6.безличное</a:t>
            </a:r>
          </a:p>
          <a:p>
            <a:r>
              <a:rPr lang="ru-RU" dirty="0" smtClean="0"/>
              <a:t>7.неопределенно-личное</a:t>
            </a:r>
          </a:p>
          <a:p>
            <a:r>
              <a:rPr lang="ru-RU" dirty="0" smtClean="0"/>
              <a:t>8.безличное</a:t>
            </a:r>
          </a:p>
          <a:p>
            <a:r>
              <a:rPr lang="ru-RU" dirty="0" smtClean="0"/>
              <a:t>9.безличное</a:t>
            </a:r>
          </a:p>
          <a:p>
            <a:r>
              <a:rPr lang="ru-RU" dirty="0" smtClean="0"/>
              <a:t>10.определенно-личное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Выпишите только подчинительные словосочетания. Укажите в них вид подчинительной связи.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1)  всякие письма</a:t>
            </a:r>
          </a:p>
          <a:p>
            <a:r>
              <a:rPr lang="ru-RU" dirty="0" smtClean="0"/>
              <a:t>2)  вынимать письма</a:t>
            </a:r>
          </a:p>
          <a:p>
            <a:r>
              <a:rPr lang="ru-RU" dirty="0" smtClean="0"/>
              <a:t>3)  москвичи убедились</a:t>
            </a:r>
          </a:p>
          <a:p>
            <a:r>
              <a:rPr lang="ru-RU" dirty="0" smtClean="0"/>
              <a:t>4)  вынимать оттуда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Выпишите только подчинительные словосочетания. Укажите в них вид подчинительной связи.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1)  в зрелом возрасте</a:t>
            </a:r>
          </a:p>
          <a:p>
            <a:r>
              <a:rPr lang="ru-RU" dirty="0" smtClean="0"/>
              <a:t>2)  очень любили</a:t>
            </a:r>
          </a:p>
          <a:p>
            <a:r>
              <a:rPr lang="ru-RU" dirty="0" smtClean="0"/>
              <a:t>3)  чувство любви</a:t>
            </a:r>
          </a:p>
          <a:p>
            <a:r>
              <a:rPr lang="ru-RU" dirty="0" smtClean="0"/>
              <a:t>4)  человек привыкает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Выпишите только подчинительные словосочетания. Укажите в них вид подчинительной связи.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1)  в маленьких целях</a:t>
            </a:r>
          </a:p>
          <a:p>
            <a:r>
              <a:rPr lang="ru-RU" dirty="0" smtClean="0"/>
              <a:t>2)  виноват он</a:t>
            </a:r>
          </a:p>
          <a:p>
            <a:r>
              <a:rPr lang="ru-RU" dirty="0" smtClean="0"/>
              <a:t>3)  стать врачом</a:t>
            </a:r>
          </a:p>
          <a:p>
            <a:r>
              <a:rPr lang="ru-RU" dirty="0" smtClean="0"/>
              <a:t>4)  отнесётесь спокойно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Выпишите грамматическую основу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1.В «долгий ящик» царя Алексея Михайловича посыпались челобитные от просителей.</a:t>
            </a:r>
          </a:p>
          <a:p>
            <a:r>
              <a:rPr lang="ru-RU" dirty="0" smtClean="0"/>
              <a:t>2. Осознаёт же существование этой любви в себе намного позже.</a:t>
            </a:r>
          </a:p>
          <a:p>
            <a:r>
              <a:rPr lang="ru-RU" dirty="0" smtClean="0"/>
              <a:t>3. Здесь случайных неудач будет меньше.</a:t>
            </a:r>
          </a:p>
          <a:p>
            <a:r>
              <a:rPr lang="ru-RU" dirty="0" smtClean="0"/>
              <a:t>4. Слово «</a:t>
            </a:r>
            <a:r>
              <a:rPr lang="ru-RU" dirty="0" err="1" smtClean="0"/>
              <a:t>шемяка</a:t>
            </a:r>
            <a:r>
              <a:rPr lang="ru-RU" dirty="0" smtClean="0"/>
              <a:t>» старинное.</a:t>
            </a:r>
          </a:p>
          <a:p>
            <a:r>
              <a:rPr lang="ru-RU" dirty="0" smtClean="0"/>
              <a:t>5. Кто же вырос в подстепье?    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1.посыпались челобитные</a:t>
            </a:r>
          </a:p>
          <a:p>
            <a:r>
              <a:rPr lang="ru-RU" dirty="0" smtClean="0"/>
              <a:t>2.осознаёт</a:t>
            </a:r>
          </a:p>
          <a:p>
            <a:r>
              <a:rPr lang="ru-RU" dirty="0" smtClean="0"/>
              <a:t>3. будет меньше</a:t>
            </a:r>
          </a:p>
          <a:p>
            <a:r>
              <a:rPr lang="ru-RU" dirty="0" smtClean="0"/>
              <a:t>4. слово старинное</a:t>
            </a:r>
          </a:p>
          <a:p>
            <a:r>
              <a:rPr lang="ru-RU" dirty="0" smtClean="0"/>
              <a:t>5. кто вырос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001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Определите тип односоставного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Давайте поговорим о жизни, о развитии нашего языка. </a:t>
            </a:r>
          </a:p>
          <a:p>
            <a:r>
              <a:rPr lang="ru-RU" dirty="0" smtClean="0"/>
              <a:t>2. Очень важно знать, в каком месте пушкинской рукописи находится автопортрет. </a:t>
            </a:r>
          </a:p>
          <a:p>
            <a:r>
              <a:rPr lang="ru-RU" dirty="0" smtClean="0"/>
              <a:t>3. Мы часто говорим о красоте земли, но бережём плохо то, что надо беречь. </a:t>
            </a:r>
          </a:p>
          <a:p>
            <a:r>
              <a:rPr lang="ru-RU" dirty="0" smtClean="0"/>
              <a:t>4. Легко жить нельзя!</a:t>
            </a:r>
          </a:p>
          <a:p>
            <a:r>
              <a:rPr lang="ru-RU" dirty="0" smtClean="0"/>
              <a:t>5. Деревья для вытачивания матрешек спиливают ранней весной. 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7543800" cy="58213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1.В XIX веке хулиганами стали именовать дерзких уличных озорников Лондона, а затем и грабителей, преступающих закон и нападающих на прохожих на неосвещённых улицах.</a:t>
            </a:r>
          </a:p>
          <a:p>
            <a:r>
              <a:rPr lang="ru-RU" dirty="0" smtClean="0"/>
              <a:t>2. Давайте поговорим о жизни, о развитии нашего языка.</a:t>
            </a:r>
          </a:p>
          <a:p>
            <a:r>
              <a:rPr lang="ru-RU" dirty="0" smtClean="0"/>
              <a:t>3.А как называют поведение психически больных людей? Неадекватным.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4.Разумеется, читателю прозы необходимо обладать артистизмом восприятия.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5.Оглядимся вокруг себя, всмотримся в самые простые предметы, окружающие нас.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7696200" cy="58213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6.Стоит ли перечитывать рукописные книги, рассматривать почерневшие от времени фрески в давно заброшенных церквах, думать о значении волнистой линии орнамента, высеченного на замшелом камне?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7.Нынче Даля-писателя не так уж часто читают.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8.3абор автобазы нельзя сделать таким же прекрасным, как решетка Летнего сада.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9.Разве трудно выбрать время?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10.Часто слышу от людей, только что отложивших прочитанную </a:t>
            </a:r>
            <a:r>
              <a:rPr lang="ru-RU" dirty="0" err="1" smtClean="0"/>
              <a:t>пришвинскую</a:t>
            </a:r>
            <a:r>
              <a:rPr lang="ru-RU" dirty="0" smtClean="0"/>
              <a:t> книгу, одни и те же слова: «Это настоящее колдовство!»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</TotalTime>
  <Words>213</Words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Подготовка к ВПР задания 11, 12, 13.  </vt:lpstr>
      <vt:lpstr>Слайд 2</vt:lpstr>
      <vt:lpstr>Слайд 3</vt:lpstr>
      <vt:lpstr>Слайд 4</vt:lpstr>
      <vt:lpstr>Выпишите грамматическую основу предложения</vt:lpstr>
      <vt:lpstr>Ответы</vt:lpstr>
      <vt:lpstr>Определите тип односоставного предложения</vt:lpstr>
      <vt:lpstr>Слайд 8</vt:lpstr>
      <vt:lpstr>Слайд 9</vt:lpstr>
      <vt:lpstr>Ответы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3</cp:revision>
  <dcterms:created xsi:type="dcterms:W3CDTF">2022-12-16T03:30:10Z</dcterms:created>
  <dcterms:modified xsi:type="dcterms:W3CDTF">2023-03-23T01:22:06Z</dcterms:modified>
</cp:coreProperties>
</file>