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898B6-8F5F-4AE7-ADC8-329B0110C860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7335E-941A-4812-8054-DB21AF9D6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801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Никулин Кирилл Дмитриевич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7335E-941A-4812-8054-DB21AF9D66B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7867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7335E-941A-4812-8054-DB21AF9D66B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455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Трифонова Мария  Ивановна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7335E-941A-4812-8054-DB21AF9D66B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926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7335E-941A-4812-8054-DB21AF9D66B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54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Галикбаров</a:t>
            </a:r>
            <a:r>
              <a:rPr lang="ru-RU" dirty="0" smtClean="0"/>
              <a:t> </a:t>
            </a:r>
            <a:r>
              <a:rPr lang="ru-RU" dirty="0" err="1" smtClean="0"/>
              <a:t>Биктимир</a:t>
            </a:r>
            <a:r>
              <a:rPr lang="ru-RU" dirty="0" smtClean="0"/>
              <a:t> </a:t>
            </a:r>
            <a:r>
              <a:rPr lang="ru-RU" dirty="0" err="1" smtClean="0"/>
              <a:t>Касимович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7335E-941A-4812-8054-DB21AF9D66B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921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Малютенко Герасим Герасимович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7335E-941A-4812-8054-DB21AF9D66B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063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Алфёров </a:t>
            </a:r>
            <a:r>
              <a:rPr lang="ru-RU" dirty="0" err="1" smtClean="0"/>
              <a:t>Абакум</a:t>
            </a:r>
            <a:r>
              <a:rPr lang="ru-RU" dirty="0" smtClean="0"/>
              <a:t> </a:t>
            </a:r>
            <a:r>
              <a:rPr lang="ru-RU" dirty="0" err="1" smtClean="0"/>
              <a:t>Абакумович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7335E-941A-4812-8054-DB21AF9D66B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191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Гладышев Николай Васильевич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7335E-941A-4812-8054-DB21AF9D66B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6660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Литвиненко Афанасий Егорович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7335E-941A-4812-8054-DB21AF9D66B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960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Свиридов Валентин Кондратьевич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7335E-941A-4812-8054-DB21AF9D66B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783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Рожков Фёдор Семёнович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7335E-941A-4812-8054-DB21AF9D66B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495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745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436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8835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690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45931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455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092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67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274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094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364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73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958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683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548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632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7FCF4-9A40-495D-902F-C311D157BF4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4E70F18-660B-4C9B-818C-7ACAF1773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415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notesSlides/notesSlide11.xml" Type="http://schemas.openxmlformats.org/officeDocument/2006/relationships/notesSlide"/><Relationship Id="rId1" Target="../slideLayouts/slideLayout7.xml" Type="http://schemas.openxmlformats.org/officeDocument/2006/relationships/slideLayout"/><Relationship Id="rId4" Target="../media/hdphoto2.wdp" Type="http://schemas.microsoft.com/office/2007/relationships/hdphoto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</a:t>
            </a:r>
            <a:r>
              <a:rPr lang="ru-RU" dirty="0" smtClean="0"/>
              <a:t>ронтовики</a:t>
            </a:r>
            <a:br>
              <a:rPr lang="ru-RU" dirty="0" smtClean="0"/>
            </a:br>
            <a:r>
              <a:rPr lang="ru-RU" dirty="0" smtClean="0"/>
              <a:t>с. Чапаево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img13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0"/>
            <a:ext cx="4356000" cy="59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429256" y="785794"/>
            <a:ext cx="371474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Гладышев Николай Васильевич</a:t>
            </a:r>
          </a:p>
          <a:p>
            <a:r>
              <a:rPr lang="ru-RU" sz="2000" b="1" i="1" dirty="0" smtClean="0"/>
              <a:t>1927 год рождения</a:t>
            </a:r>
          </a:p>
          <a:p>
            <a:r>
              <a:rPr lang="ru-RU" dirty="0" smtClean="0"/>
              <a:t>Стрелок-миномётчик</a:t>
            </a:r>
          </a:p>
          <a:p>
            <a:r>
              <a:rPr lang="ru-RU" dirty="0" smtClean="0"/>
              <a:t>179 стрелковый полк</a:t>
            </a:r>
          </a:p>
          <a:p>
            <a:r>
              <a:rPr lang="ru-RU" dirty="0" smtClean="0"/>
              <a:t>В августе 1945 освобождал южную часть Сахалина от японских захватчиков</a:t>
            </a:r>
          </a:p>
          <a:p>
            <a:r>
              <a:rPr lang="ru-RU" dirty="0" smtClean="0"/>
              <a:t>Награды:</a:t>
            </a:r>
          </a:p>
          <a:p>
            <a:r>
              <a:rPr lang="ru-RU" dirty="0" smtClean="0"/>
              <a:t>Медаль за Победу над Германией</a:t>
            </a:r>
          </a:p>
          <a:p>
            <a:r>
              <a:rPr lang="ru-RU" dirty="0" smtClean="0"/>
              <a:t>Медаль за Победу над Японией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img13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00042"/>
            <a:ext cx="4932000" cy="59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508104" y="642918"/>
            <a:ext cx="33501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Литвиненко Афанасий Егорович</a:t>
            </a:r>
          </a:p>
          <a:p>
            <a:r>
              <a:rPr lang="ru-RU" sz="2000" b="1" i="1" dirty="0" smtClean="0"/>
              <a:t>1926 год рождения</a:t>
            </a:r>
          </a:p>
          <a:p>
            <a:r>
              <a:rPr lang="ru-RU" dirty="0" smtClean="0"/>
              <a:t>3-ий Украинский фронт, специалист колесных машин</a:t>
            </a:r>
          </a:p>
          <a:p>
            <a:r>
              <a:rPr lang="ru-RU" dirty="0" smtClean="0"/>
              <a:t>Награды</a:t>
            </a:r>
          </a:p>
          <a:p>
            <a:r>
              <a:rPr lang="ru-RU" dirty="0" smtClean="0"/>
              <a:t>Медаль за Победу над Германией</a:t>
            </a:r>
          </a:p>
          <a:p>
            <a:r>
              <a:rPr lang="ru-RU" dirty="0" smtClean="0"/>
              <a:t>Юбилейные медали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img13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0"/>
            <a:ext cx="4428000" cy="59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285224" y="500042"/>
            <a:ext cx="385877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Свиридов Валентин Кондратьевич</a:t>
            </a:r>
          </a:p>
          <a:p>
            <a:r>
              <a:rPr lang="ru-RU" sz="2000" b="1" i="1" dirty="0" smtClean="0"/>
              <a:t>1926 год рождения</a:t>
            </a:r>
          </a:p>
          <a:p>
            <a:r>
              <a:rPr lang="ru-RU" dirty="0" smtClean="0"/>
              <a:t>Старший лейтенант, командир </a:t>
            </a:r>
            <a:r>
              <a:rPr lang="ru-RU" dirty="0" err="1" smtClean="0"/>
              <a:t>разведроты</a:t>
            </a:r>
            <a:endParaRPr lang="ru-RU" dirty="0" smtClean="0"/>
          </a:p>
          <a:p>
            <a:r>
              <a:rPr lang="ru-RU" dirty="0" smtClean="0"/>
              <a:t>Награды:</a:t>
            </a:r>
          </a:p>
          <a:p>
            <a:r>
              <a:rPr lang="ru-RU" dirty="0" smtClean="0"/>
              <a:t>Медаль за Победу над Германией</a:t>
            </a:r>
          </a:p>
          <a:p>
            <a:r>
              <a:rPr lang="ru-RU" dirty="0" smtClean="0"/>
              <a:t>Медаль за Победу над Японией</a:t>
            </a:r>
          </a:p>
          <a:p>
            <a:r>
              <a:rPr lang="ru-RU" dirty="0" smtClean="0"/>
              <a:t>Медаль за взятие Кенигсберга</a:t>
            </a:r>
          </a:p>
          <a:p>
            <a:r>
              <a:rPr lang="ru-RU" dirty="0" smtClean="0"/>
              <a:t>Орден за отвагу</a:t>
            </a:r>
          </a:p>
          <a:p>
            <a:r>
              <a:rPr lang="ru-RU" dirty="0" smtClean="0"/>
              <a:t>Орден за боевые заслуги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img13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500042"/>
            <a:ext cx="4356000" cy="58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57818" y="571480"/>
            <a:ext cx="331863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Рожков Фёдор Семёнович</a:t>
            </a:r>
          </a:p>
          <a:p>
            <a:r>
              <a:rPr lang="ru-RU" sz="2000" b="1" i="1" dirty="0" smtClean="0"/>
              <a:t>1916 год рождения</a:t>
            </a:r>
          </a:p>
          <a:p>
            <a:r>
              <a:rPr lang="ru-RU" dirty="0" smtClean="0"/>
              <a:t>Западный фронт, 152 дивизия, стрелок 645 стрелкового полка</a:t>
            </a:r>
          </a:p>
          <a:p>
            <a:r>
              <a:rPr lang="ru-RU" dirty="0" smtClean="0"/>
              <a:t>Тяжёлое ранение, контузия</a:t>
            </a:r>
          </a:p>
          <a:p>
            <a:r>
              <a:rPr lang="ru-RU" dirty="0" smtClean="0"/>
              <a:t>Награды:</a:t>
            </a:r>
          </a:p>
          <a:p>
            <a:r>
              <a:rPr lang="ru-RU" dirty="0" smtClean="0"/>
              <a:t>Орден за боевые заслуги</a:t>
            </a:r>
          </a:p>
          <a:p>
            <a:r>
              <a:rPr lang="ru-RU" dirty="0" smtClean="0"/>
              <a:t>Медаль за Победу над </a:t>
            </a:r>
            <a:r>
              <a:rPr lang="ru-RU" dirty="0"/>
              <a:t>Г</a:t>
            </a:r>
            <a:r>
              <a:rPr lang="ru-RU" dirty="0" smtClean="0"/>
              <a:t>ерманией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960" y="332656"/>
            <a:ext cx="4536504" cy="635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900" dirty="0"/>
          </a:p>
          <a:p>
            <a:r>
              <a:rPr lang="ru-RU" sz="900" dirty="0" smtClean="0"/>
              <a:t> </a:t>
            </a:r>
            <a:r>
              <a:rPr lang="ru-RU" sz="2000" b="1" i="1" dirty="0" err="1"/>
              <a:t>Спесивцева</a:t>
            </a:r>
            <a:r>
              <a:rPr lang="ru-RU" sz="2000" b="1" i="1" dirty="0"/>
              <a:t> </a:t>
            </a:r>
            <a:r>
              <a:rPr lang="ru-RU" sz="2000" b="1" i="1" dirty="0" smtClean="0"/>
              <a:t>Надежда Васильевна</a:t>
            </a:r>
          </a:p>
          <a:p>
            <a:r>
              <a:rPr lang="ru-RU" sz="2000" b="1" i="1" dirty="0" smtClean="0"/>
              <a:t>1928</a:t>
            </a:r>
            <a:r>
              <a:rPr lang="ru-RU" sz="2000" b="1" i="1" dirty="0"/>
              <a:t> </a:t>
            </a:r>
            <a:r>
              <a:rPr lang="ru-RU" sz="2000" b="1" i="1" dirty="0" smtClean="0"/>
              <a:t>год рождения</a:t>
            </a:r>
          </a:p>
          <a:p>
            <a:r>
              <a:rPr lang="ru-RU" sz="2000" dirty="0" smtClean="0"/>
              <a:t>Ребёнок войны</a:t>
            </a:r>
          </a:p>
          <a:p>
            <a:r>
              <a:rPr lang="ru-RU" dirty="0" smtClean="0"/>
              <a:t> </a:t>
            </a:r>
            <a:r>
              <a:rPr lang="ru-RU" dirty="0"/>
              <a:t>Война вошла и в Приморский посёлок </a:t>
            </a:r>
            <a:r>
              <a:rPr lang="ru-RU" dirty="0" err="1"/>
              <a:t>Тафуин</a:t>
            </a:r>
            <a:r>
              <a:rPr lang="ru-RU" dirty="0"/>
              <a:t>, где проживала семья Надежды Васильевны.  Ей было всего 12 лет, когда отца призвали в действующую Армию, и семья осталась без кормилица.  Чтобы прокормить малолетних брата Володю и сестру Раю, Наде пришлось оставить учёбу и идти работать. Работала нянькой в </a:t>
            </a:r>
            <a:r>
              <a:rPr lang="ru-RU" dirty="0" smtClean="0"/>
              <a:t>богатой семье: </a:t>
            </a:r>
            <a:r>
              <a:rPr lang="ru-RU" dirty="0"/>
              <a:t>нянчила детей, стирала бельё, готовила обед. Хозяева расплачивались продуктами. Надя всё относила домой, сама недоедала, потому что дома её ждали голодные брат и сестра.  В 1942 году поступила в ремесленное училище, получила специальность </a:t>
            </a:r>
            <a:r>
              <a:rPr lang="ru-RU" dirty="0" err="1"/>
              <a:t>автоклавщика</a:t>
            </a:r>
            <a:r>
              <a:rPr lang="ru-RU" dirty="0"/>
              <a:t>, и в свои не полные 15 лет работает на рыбокомбинате.    </a:t>
            </a:r>
          </a:p>
          <a:p>
            <a:endParaRPr lang="ru-RU" sz="1600" dirty="0"/>
          </a:p>
          <a:p>
            <a:r>
              <a:rPr lang="ru-RU" sz="1600" dirty="0"/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3784" y="1268760"/>
            <a:ext cx="3300220" cy="485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137327"/>
      </p:ext>
    </p:extLst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889844"/>
            <a:ext cx="396044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i="1" lang="ru-RU" smtClean="0" sz="2000"/>
              <a:t>Сорокина Мария Тимофеевна</a:t>
            </a:r>
          </a:p>
          <a:p>
            <a:r>
              <a:rPr b="1" dirty="0" i="1" lang="ru-RU" smtClean="0" sz="2000"/>
              <a:t>1928</a:t>
            </a:r>
            <a:r>
              <a:rPr b="1" dirty="0" i="1" lang="ru-RU" sz="2000"/>
              <a:t> </a:t>
            </a:r>
            <a:r>
              <a:rPr b="1" dirty="0" i="1" lang="ru-RU" smtClean="0" sz="2000"/>
              <a:t>год рождения</a:t>
            </a:r>
            <a:endParaRPr b="1" dirty="0" i="1" lang="ru-RU" sz="2000"/>
          </a:p>
          <a:p>
            <a:r>
              <a:rPr dirty="0" lang="ru-RU" smtClean="0"/>
              <a:t>В 1942 году </a:t>
            </a:r>
            <a:r>
              <a:rPr dirty="0" lang="ru-RU"/>
              <a:t>Марии Тимофеевне было </a:t>
            </a:r>
            <a:r>
              <a:rPr dirty="0" lang="ru-RU" smtClean="0"/>
              <a:t> </a:t>
            </a:r>
            <a:r>
              <a:rPr dirty="0" lang="ru-RU"/>
              <a:t>14 лет, когда она пошла работать на фабрику Красный Октябрь ткачихой. Их на фабрике было много 14 - 15 летних девчонок, которые работали по 12 часов в сутки, без выходных, с перерывом на обед. Ткали сукно для солдатских шинелей. Жили в общежитие по 5-6 человек в комнате. С работы приходили уставшие, но после короткого </a:t>
            </a:r>
            <a:r>
              <a:rPr dirty="0" lang="ru-RU" smtClean="0"/>
              <a:t>отдыха  </a:t>
            </a:r>
            <a:r>
              <a:rPr dirty="0" lang="ru-RU"/>
              <a:t>вязали для бойцов варежки и носки. </a:t>
            </a:r>
            <a:endParaRPr dirty="0" lang="ru-RU" smtClean="0"/>
          </a:p>
          <a:p>
            <a:r>
              <a:rPr dirty="0" lang="ru-RU" smtClean="0"/>
              <a:t>Присвоено звание </a:t>
            </a:r>
          </a:p>
          <a:p>
            <a:r>
              <a:rPr dirty="0" lang="ru-RU" smtClean="0"/>
              <a:t>«Участник трудового фронта»</a:t>
            </a:r>
            <a:endParaRPr dirty="0"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" l="82" r="62"/>
          <a:stretch/>
        </p:blipFill>
        <p:spPr>
          <a:xfrm>
            <a:off x="259317" y="706891"/>
            <a:ext cx="4096659" cy="46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915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9552" y="1052736"/>
            <a:ext cx="3712786" cy="47918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88024" y="1052736"/>
            <a:ext cx="374441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Трифонова Мария  Ивановна </a:t>
            </a:r>
            <a:endParaRPr lang="ru-RU" sz="2000" b="1" i="1" dirty="0" smtClean="0"/>
          </a:p>
          <a:p>
            <a:r>
              <a:rPr lang="ru-RU" sz="2000" b="1" i="1" dirty="0" smtClean="0"/>
              <a:t>1923 год рождения</a:t>
            </a:r>
          </a:p>
          <a:p>
            <a:r>
              <a:rPr lang="ru-RU" dirty="0" smtClean="0"/>
              <a:t>В 1942 году  работала на восстановительных работах под Москвой. </a:t>
            </a:r>
          </a:p>
          <a:p>
            <a:r>
              <a:rPr lang="ru-RU" dirty="0" smtClean="0"/>
              <a:t>Награды:</a:t>
            </a:r>
          </a:p>
          <a:p>
            <a:r>
              <a:rPr lang="ru-RU" dirty="0" smtClean="0"/>
              <a:t> Юбилейные медали за Победу над Германией.</a:t>
            </a:r>
          </a:p>
          <a:p>
            <a:r>
              <a:rPr lang="ru-RU" dirty="0" smtClean="0"/>
              <a:t>Присвоено </a:t>
            </a:r>
            <a:r>
              <a:rPr lang="ru-RU" smtClean="0"/>
              <a:t>звание </a:t>
            </a:r>
          </a:p>
          <a:p>
            <a:r>
              <a:rPr lang="ru-RU" smtClean="0"/>
              <a:t>«</a:t>
            </a:r>
            <a:r>
              <a:rPr lang="ru-RU" dirty="0" smtClean="0"/>
              <a:t>Участник трудового фронта»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8630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img12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785794"/>
            <a:ext cx="4500000" cy="56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286380" y="928670"/>
            <a:ext cx="35719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Никулин Кирилл Дмитриевич</a:t>
            </a:r>
          </a:p>
          <a:p>
            <a:r>
              <a:rPr lang="ru-RU" sz="2000" b="1" i="1" dirty="0" smtClean="0"/>
              <a:t>1919 год рождения</a:t>
            </a:r>
          </a:p>
          <a:p>
            <a:r>
              <a:rPr lang="ru-RU" dirty="0" smtClean="0"/>
              <a:t>Зенитные войска</a:t>
            </a:r>
          </a:p>
          <a:p>
            <a:r>
              <a:rPr lang="ru-RU" dirty="0" smtClean="0"/>
              <a:t>Защищал Москву</a:t>
            </a:r>
          </a:p>
          <a:p>
            <a:r>
              <a:rPr lang="ru-RU" dirty="0" smtClean="0"/>
              <a:t>Тяжёлое ранение</a:t>
            </a:r>
          </a:p>
          <a:p>
            <a:r>
              <a:rPr lang="ru-RU" dirty="0" smtClean="0"/>
              <a:t>Награды:</a:t>
            </a:r>
          </a:p>
          <a:p>
            <a:r>
              <a:rPr lang="ru-RU" dirty="0" smtClean="0"/>
              <a:t>Юбилейные медали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img12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928670"/>
            <a:ext cx="4212000" cy="56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img12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620688"/>
            <a:ext cx="4286280" cy="56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714876" y="500042"/>
            <a:ext cx="424961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err="1" smtClean="0"/>
              <a:t>Галикбаров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Биктимир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Касимович</a:t>
            </a:r>
            <a:endParaRPr lang="ru-RU" sz="2000" b="1" i="1" dirty="0"/>
          </a:p>
          <a:p>
            <a:r>
              <a:rPr lang="ru-RU" sz="2000" b="1" i="1" dirty="0" smtClean="0"/>
              <a:t>1926 год рождения</a:t>
            </a:r>
          </a:p>
          <a:p>
            <a:r>
              <a:rPr lang="ru-RU" dirty="0" smtClean="0"/>
              <a:t>В августе 1945 освобождал Южную часть Сахалина от японцев </a:t>
            </a:r>
          </a:p>
          <a:p>
            <a:r>
              <a:rPr lang="ru-RU" dirty="0" smtClean="0"/>
              <a:t>618 стрелковый полк, автоматчик</a:t>
            </a:r>
          </a:p>
          <a:p>
            <a:r>
              <a:rPr lang="ru-RU" dirty="0" smtClean="0"/>
              <a:t>Награды:</a:t>
            </a:r>
          </a:p>
          <a:p>
            <a:r>
              <a:rPr lang="ru-RU" dirty="0" smtClean="0"/>
              <a:t>Медаль за Победу над Германией</a:t>
            </a:r>
          </a:p>
          <a:p>
            <a:r>
              <a:rPr lang="ru-RU" dirty="0" smtClean="0"/>
              <a:t>Медаль за Победу над Японией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img13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71480"/>
            <a:ext cx="4500000" cy="57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img1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8604"/>
            <a:ext cx="4644000" cy="58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72066" y="714356"/>
            <a:ext cx="407193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Малютенко Герасим Герасимович</a:t>
            </a:r>
          </a:p>
          <a:p>
            <a:r>
              <a:rPr lang="ru-RU" sz="2000" b="1" i="1" dirty="0" smtClean="0"/>
              <a:t>1914 год рождения</a:t>
            </a:r>
          </a:p>
          <a:p>
            <a:r>
              <a:rPr lang="ru-RU" dirty="0" smtClean="0"/>
              <a:t>Воевал в составе 1-ой танковой штурмовой дивизии генерала Рокоссовского</a:t>
            </a:r>
          </a:p>
          <a:p>
            <a:r>
              <a:rPr lang="ru-RU" dirty="0" smtClean="0"/>
              <a:t>Пулемётчик</a:t>
            </a:r>
          </a:p>
          <a:p>
            <a:r>
              <a:rPr lang="ru-RU" dirty="0" smtClean="0"/>
              <a:t>Награды:</a:t>
            </a:r>
          </a:p>
          <a:p>
            <a:r>
              <a:rPr lang="ru-RU" dirty="0" smtClean="0"/>
              <a:t>Юбилейные медали</a:t>
            </a:r>
          </a:p>
          <a:p>
            <a:r>
              <a:rPr lang="ru-RU" dirty="0" smtClean="0"/>
              <a:t>Почётная грамота, подписанная </a:t>
            </a:r>
          </a:p>
          <a:p>
            <a:r>
              <a:rPr lang="ru-RU" dirty="0" smtClean="0"/>
              <a:t>И.В. </a:t>
            </a:r>
            <a:r>
              <a:rPr lang="ru-RU" dirty="0"/>
              <a:t>С</a:t>
            </a:r>
            <a:r>
              <a:rPr lang="ru-RU" dirty="0" smtClean="0"/>
              <a:t>талиным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img13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290"/>
            <a:ext cx="4212000" cy="57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img13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71480"/>
            <a:ext cx="4536000" cy="59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536100" y="714356"/>
            <a:ext cx="36079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Алфёров </a:t>
            </a:r>
            <a:r>
              <a:rPr lang="ru-RU" sz="2000" b="1" dirty="0" err="1" smtClean="0"/>
              <a:t>Абакум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Абакумович</a:t>
            </a:r>
            <a:endParaRPr lang="ru-RU" sz="2000" b="1" dirty="0" smtClean="0"/>
          </a:p>
          <a:p>
            <a:r>
              <a:rPr lang="ru-RU" sz="2000" b="1" dirty="0" smtClean="0"/>
              <a:t>1922 год рождения</a:t>
            </a:r>
          </a:p>
          <a:p>
            <a:r>
              <a:rPr lang="ru-RU" dirty="0" smtClean="0"/>
              <a:t>Тяжёлое ранение</a:t>
            </a:r>
          </a:p>
          <a:p>
            <a:r>
              <a:rPr lang="ru-RU" dirty="0" smtClean="0"/>
              <a:t>Награды:</a:t>
            </a:r>
          </a:p>
          <a:p>
            <a:r>
              <a:rPr lang="ru-RU" dirty="0" smtClean="0"/>
              <a:t>Орден за Отвагу</a:t>
            </a:r>
          </a:p>
          <a:p>
            <a:r>
              <a:rPr lang="ru-RU" dirty="0"/>
              <a:t>Ю</a:t>
            </a:r>
            <a:r>
              <a:rPr lang="ru-RU" dirty="0" smtClean="0"/>
              <a:t>билейные медали</a:t>
            </a:r>
          </a:p>
          <a:p>
            <a:r>
              <a:rPr lang="ru-RU" dirty="0" smtClean="0"/>
              <a:t>Инвалид войны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img13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4680000" cy="6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236</TotalTime>
  <Words>493</Words>
  <Application>Microsoft Office PowerPoint</Application>
  <PresentationFormat>Экран (4:3)</PresentationFormat>
  <Paragraphs>99</Paragraphs>
  <Slides>16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Century Gothic</vt:lpstr>
      <vt:lpstr>Wingdings 3</vt:lpstr>
      <vt:lpstr>Легкий дым</vt:lpstr>
      <vt:lpstr>Фронтовики с. Чапаево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фронтовики</dc:title>
  <dc:creator>Admin</dc:creator>
  <cp:lastModifiedBy>Nina</cp:lastModifiedBy>
  <cp:revision>26</cp:revision>
  <dcterms:created xsi:type="dcterms:W3CDTF">2016-08-23T22:19:53Z</dcterms:created>
  <dcterms:modified xsi:type="dcterms:W3CDTF">2023-04-10T10:13:25Z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761850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