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D636"/>
    <a:srgbClr val="F11BE2"/>
    <a:srgbClr val="890980"/>
    <a:srgbClr val="A31529"/>
    <a:srgbClr val="F35F0D"/>
    <a:srgbClr val="005696"/>
    <a:srgbClr val="246E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67" autoAdjust="0"/>
    <p:restoredTop sz="86471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A4F507-7824-4775-9D71-E242E456EE1E}" type="datetimeFigureOut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9FD418-DD32-4740-ACF6-269BADEE7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6453F-D1B2-4A80-8F14-41FD96DD1B29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32739-DF09-4E5F-97D7-8474A70F1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6DB8-153B-4BA4-8D44-B40826EA1822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6B3DC-7FD9-4C90-9AE4-D5FA5B14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50A11-9D14-47D5-B81B-B4A05BB106BC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119D-8FA9-4F4E-887B-263974E20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8FBA-65AA-4DD3-A653-BB30725FCBF4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EAF80-02F0-4A31-BCB4-AB755EAA7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9ECFB-97EF-4A40-BE15-F4A0013A5AAA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D5F9C-95A3-4C2C-A33A-4EF50ADE0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B2A18-9881-41A3-B59C-6BFC6E9C933A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1AB5-7D84-491E-AFDA-73743E571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97A5B-DE46-47B8-90B2-5063A05F690C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0AEE7-7386-4485-87F0-F9F992166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CA1B2-BF66-4650-B639-C6A53D7EA98D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E3AB2-7718-44A2-8DAE-11F40FDAD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6231-BEC7-44B9-90CB-1B72434C229E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7D5CB-C670-4390-817A-E9169D180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13C14-7007-4484-A36A-36258642B492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1CB95-F331-4F57-A4D2-010FB33FE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4D047-63B9-48CE-AA34-7FCC26AA10F0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50CEE-4184-4386-9DC4-8D30790BE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B1849C-9251-4E8A-A0BE-458F0CF169DE}" type="datetime1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3C2CE7-948D-4A98-AB6B-DD3A9FC51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5500688"/>
            <a:ext cx="9144000" cy="13573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Подготовила: Галицкая Т. 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Улан – Удэ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2021 г.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214554"/>
            <a:ext cx="8639175" cy="2143140"/>
          </a:xfrm>
          <a:noFill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A31529"/>
                </a:solidFill>
                <a:latin typeface="Comic Sans MS" pitchFamily="66" charset="0"/>
                <a:cs typeface="Arial" pitchFamily="34" charset="0"/>
              </a:rPr>
              <a:t>Интеллектуальное развитие дошкольников средствами музейной педагогики.</a:t>
            </a:r>
          </a:p>
        </p:txBody>
      </p:sp>
      <p:sp>
        <p:nvSpPr>
          <p:cNvPr id="4" name="Куб 3"/>
          <p:cNvSpPr/>
          <p:nvPr/>
        </p:nvSpPr>
        <p:spPr>
          <a:xfrm rot="655611">
            <a:off x="514320" y="657204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</a:p>
        </p:txBody>
      </p:sp>
      <p:sp>
        <p:nvSpPr>
          <p:cNvPr id="6" name="Куб 5"/>
          <p:cNvSpPr/>
          <p:nvPr/>
        </p:nvSpPr>
        <p:spPr>
          <a:xfrm rot="341114">
            <a:off x="5333458" y="547120"/>
            <a:ext cx="1000132" cy="1000132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8" name="Куб 7"/>
          <p:cNvSpPr/>
          <p:nvPr/>
        </p:nvSpPr>
        <p:spPr>
          <a:xfrm rot="21057848">
            <a:off x="1286744" y="786687"/>
            <a:ext cx="1000132" cy="1000132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0" name="Куб 9"/>
          <p:cNvSpPr/>
          <p:nvPr/>
        </p:nvSpPr>
        <p:spPr>
          <a:xfrm rot="197207">
            <a:off x="3599717" y="4671294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1" name="Куб 10"/>
          <p:cNvSpPr/>
          <p:nvPr/>
        </p:nvSpPr>
        <p:spPr>
          <a:xfrm rot="963488">
            <a:off x="6048135" y="4619382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Куб 11"/>
          <p:cNvSpPr/>
          <p:nvPr/>
        </p:nvSpPr>
        <p:spPr>
          <a:xfrm rot="235563">
            <a:off x="2319050" y="604546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</p:txBody>
      </p:sp>
      <p:sp>
        <p:nvSpPr>
          <p:cNvPr id="14" name="Куб 13"/>
          <p:cNvSpPr/>
          <p:nvPr/>
        </p:nvSpPr>
        <p:spPr>
          <a:xfrm rot="21177302">
            <a:off x="4843870" y="4629564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15" name="Куб 14"/>
          <p:cNvSpPr/>
          <p:nvPr/>
        </p:nvSpPr>
        <p:spPr>
          <a:xfrm rot="21203102">
            <a:off x="6340789" y="697194"/>
            <a:ext cx="1000132" cy="1000132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6" name="Куб 15"/>
          <p:cNvSpPr/>
          <p:nvPr/>
        </p:nvSpPr>
        <p:spPr>
          <a:xfrm rot="768778">
            <a:off x="1098546" y="4599017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Куб 17"/>
          <p:cNvSpPr/>
          <p:nvPr/>
        </p:nvSpPr>
        <p:spPr>
          <a:xfrm rot="771623">
            <a:off x="7313963" y="955991"/>
            <a:ext cx="1000132" cy="1000132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</a:p>
        </p:txBody>
      </p:sp>
      <p:sp>
        <p:nvSpPr>
          <p:cNvPr id="19" name="Куб 18"/>
          <p:cNvSpPr/>
          <p:nvPr/>
        </p:nvSpPr>
        <p:spPr>
          <a:xfrm>
            <a:off x="7358082" y="4572008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7" name="Куб 6"/>
          <p:cNvSpPr/>
          <p:nvPr/>
        </p:nvSpPr>
        <p:spPr>
          <a:xfrm rot="538400">
            <a:off x="3429431" y="643358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5" name="Куб 4"/>
          <p:cNvSpPr/>
          <p:nvPr/>
        </p:nvSpPr>
        <p:spPr>
          <a:xfrm rot="21393800">
            <a:off x="2386500" y="4672523"/>
            <a:ext cx="1000132" cy="1000132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75" y="6634163"/>
            <a:ext cx="119538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68412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исследовательской деятельности детей  в разных возрастных группах.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643050"/>
            <a:ext cx="8715436" cy="45005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Младший возраст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 – действенное мышление достигает своего максимального развития.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сенсорных эталонах.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 манипулируют  и   называют все знакомые предметы и действия с ними, имеют правильное представление о многих объектах и их частях. О наиболее распространённых формах поведения животных и о явлениях природы. Это даёт возможность приступить к осуществлению простейших наблюдений.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Постепенно у детей накапливается определённая сумма знаний.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Формируется потребность сопоставлять факты, устанавливать между ними простейшие отношения.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Появляется понимание, что знания можно получить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вербальным путём от взрослого.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t.depositphotos.com/1001009/3085/v/950/depositphotos_30853737-stock-illustration-small-child-playing-with-hi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29520" y="4929198"/>
            <a:ext cx="1357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643050"/>
            <a:ext cx="8072494" cy="45005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Благодаря накоплению личного опыта действия ребёнка становятся более целенаправленными и обдуманными.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вопросов у детей возрастает, , потребность получить ответ экспериментальным путём укрепляется.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Давая словесный отчёт об увиденном, дети произносят несколько предложений, делая предпосылки к развёрнутому рассказу.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Учатся сравнивать два объекта и находить разницу между ними.</a:t>
            </a: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i.pinimg.com/originals/46/09/e1/4609e1a578527dac16298bf91353729d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4357694"/>
            <a:ext cx="2245360" cy="157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71612"/>
            <a:ext cx="8286808" cy="4572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формируется устойчивая привычка задавать вопросы и пытаться самостоятельно искать на них ответы.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Педагогу необходимо при помощи наводящих вопросов направлять действия детей в нужное направление, а не давать готовых решений.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Возрастает роль заданий по прогнозированию результатов.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учатся  самостоятельно анализировать, делать выводы, составлять развёрнутый рассказ об увиденном.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должен задавать вопросы, стимулирующие развитие логическое мышление.</a:t>
            </a: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3857620" y="4214818"/>
            <a:ext cx="1637201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571612"/>
            <a:ext cx="8143932" cy="4357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этом возрасте детям доступны сложные умственные операции: выдвижение гипотез, проверка их истинности, умение отказаться от гипотезы, если она не оправдалась.  Дети способны делать выводы о скрытых свойствах предметов и явлений, самостоятельно формулировать выводы, а также давать яркое, красочное описание  увиденного.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www.vdonlib.ru/images/det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214686"/>
            <a:ext cx="2786082" cy="25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Давайте рассказывать детям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714488"/>
            <a:ext cx="7929618" cy="45005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простом и сложном,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 истинном и ложном,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камне и пушинке,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ракете и травинке,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Правдивые истории,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Серьёзные, шутливые.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опыты начальные,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про умы пытливые,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важные события,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главные открытия.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7" name="Picture 2" descr="http://cliparts.co/cliparts/Bca/EaE/BcaEaEpx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2610205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playcast.ru/uploads/2016/02/28/1755867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1857364"/>
            <a:ext cx="1224102" cy="144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Мальчиков, Наблюдаемая, Лупа, Обучение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6715140" y="3857628"/>
            <a:ext cx="1693657" cy="2143116"/>
          </a:xfrm>
          <a:prstGeom prst="rect">
            <a:avLst/>
          </a:prstGeom>
          <a:noFill/>
        </p:spPr>
      </p:pic>
      <p:pic>
        <p:nvPicPr>
          <p:cNvPr id="10" name="Picture 2" descr="http://kemdetsad160.ucoz.ru/kartinki/454390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0100" y="3571876"/>
            <a:ext cx="1777102" cy="25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D6231-BEC7-44B9-90CB-1B72434C229E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7D5CB-C670-4390-817A-E9169D18057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4" name="Picture 2" descr="http://www.57kpspb.caduk.ru/images/dfbaaf6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43174" y="3857628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786190"/>
            <a:ext cx="4000528" cy="1571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Музейная педагогика</a:t>
            </a:r>
          </a:p>
        </p:txBody>
      </p:sp>
      <p:sp>
        <p:nvSpPr>
          <p:cNvPr id="3075" name="Содержимое 3"/>
          <p:cNvSpPr>
            <a:spLocks noGrp="1"/>
          </p:cNvSpPr>
          <p:nvPr>
            <p:ph sz="half" idx="2"/>
          </p:nvPr>
        </p:nvSpPr>
        <p:spPr>
          <a:xfrm>
            <a:off x="2928926" y="1714500"/>
            <a:ext cx="6000762" cy="4614863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just" eaLnBrk="1" hangingPunct="1">
              <a:buFont typeface="Arial" pitchFamily="34" charset="0"/>
              <a:buNone/>
            </a:pPr>
            <a:r>
              <a:rPr lang="ru-RU" dirty="0" smtClean="0">
                <a:solidFill>
                  <a:srgbClr val="890980"/>
                </a:solidFill>
              </a:rPr>
              <a:t>   </a:t>
            </a:r>
            <a:r>
              <a:rPr lang="ru-RU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Музейная  педагогика является  инновационной технологией в сфере личностного воспитания детей, которая способствует формированию их познавательно-исследовательскому развитию, и создающая условия погружения личности в специально организованную предметно – пространственную среду.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34E4277-5C5A-457E-8122-528703E82749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E855A-05C3-4B32-9524-9C32B64EFCF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1714488"/>
            <a:ext cx="2731742" cy="4525963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296988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Мини – музей в детском саду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715375" cy="4929187"/>
          </a:xfrm>
          <a:solidFill>
            <a:srgbClr val="00B0F0"/>
          </a:solidFill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    Музей в детском саду является интерактивным образовательным пространством, в котором ребенок может действовать самостоятельно, с учетом своих интересов и возможностей, обследовать предметы, делать выводы, отражать в речи собственные наблюдения, общаться с взрослыми, и сверстниками, по поводу увиденного.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372A2C5-316E-4323-9833-F49FCDB5DFFC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63100E-5BD4-4363-A20B-0CB5937EFDE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FFFF00"/>
                </a:solidFill>
                <a:latin typeface="Georgia" pitchFamily="18" charset="0"/>
              </a:rPr>
              <a:t>Ребёнок по своей природе – пытливый исследователь, первооткрыватель мира»</a:t>
            </a:r>
            <a:br>
              <a:rPr lang="ru-RU" sz="2400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Georgia" pitchFamily="18" charset="0"/>
              </a:rPr>
              <a:t>                                                         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В. А. Сухомлинский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372A2C5-316E-4323-9833-F49FCDB5DFFC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5989-198F-4746-9A57-87652F56C73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2" descr="http://cliparts.co/cliparts/Bca/EaE/BcaEaEpx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428992" y="4643446"/>
            <a:ext cx="2490900" cy="1840665"/>
          </a:xfrm>
          <a:prstGeom prst="ellipse">
            <a:avLst/>
          </a:prstGeom>
          <a:extLst>
            <a:ext uri="{909E8E84-426E-40DD-AFC4-6F175D3DCCD1}"/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1643050"/>
            <a:ext cx="8715375" cy="3046988"/>
          </a:xfrm>
          <a:prstGeom prst="rect">
            <a:avLst/>
          </a:prstGeom>
          <a:solidFill>
            <a:srgbClr val="C7D636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Целью создания</a:t>
            </a:r>
            <a:r>
              <a:rPr lang="ru-RU" sz="3200" dirty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 в группах действующих мини - музеев  является выявление таких форм исследования, которые стали бы доступны и интересны дошкольникам, позволили бы занять им активную познавательно-исследовательскую позицию</a:t>
            </a:r>
            <a:r>
              <a:rPr lang="ru-RU" sz="3200" dirty="0">
                <a:solidFill>
                  <a:srgbClr val="890980"/>
                </a:solidFill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8229600" cy="150018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интеллектуального развития детей средствами  музейной педагогики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715375" cy="4929187"/>
          </a:xfrm>
          <a:solidFill>
            <a:schemeClr val="accent5"/>
          </a:solidFill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000" b="1" dirty="0" smtClean="0"/>
              <a:t>     </a:t>
            </a: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Использовать познавательно-исследовательскую деятельность как доминантную для познавательного развития дошкольника.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      Формировать у детей способность видеть многообразие мира в системе взаимосвязей и взаимозависимостей.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     Обеспечивать переход от предметно-практического действия к образно-символическому (схематизация, символизация связей и отношений между предметами и явлениями окружающего мира).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Поддерживать у детей инициативу, сообразительность, пытливость, критичность, самостоятельность.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Расширять кругозор дошкольников (в процессе познавательно-исследовательской деятельности вводить знания о природном мире, формировать элементарные географические и исторические представления.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 smtClean="0"/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372A2C5-316E-4323-9833-F49FCDB5DFFC}" type="datetime1">
              <a:rPr lang="ru-RU" smtClean="0"/>
              <a:pPr>
                <a:defRPr/>
              </a:pPr>
              <a:t>10.04.2023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2F568-2A5A-4E4A-AD28-EF073DB155D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150" name="Picture 2" descr="http://kemdetsad160.ucoz.ru/kartinki/454390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4287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создания музея в группе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372A2C5-316E-4323-9833-F49FCDB5DFFC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6734C-F1F3-4EB8-97D8-6B5124958B7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88" y="1500188"/>
            <a:ext cx="8572500" cy="492920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just" eaLnBrk="1" hangingPunct="1">
              <a:buFont typeface="Arial" charset="0"/>
              <a:buChar char="•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этап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Подготовительный</a:t>
            </a: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. Исходя из интересов детей, определить тему мини-музея. Создать условия для реализации (выбрать место, где он будет находиться), рассмотреть варианты участия в его организации детей и родителей, определить перспективы развития, изучить литературу по данной теме.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этап – Основной.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НОД, познавательные беседы, наблюдения, рассматривание иллюстраций, создание специальных игровых проблемных ситуаций, решение логических задач, исследовательская деятельность, экскурсии, выполнение творческих работ родителей с детьми.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 этап – Заключительный.</a:t>
            </a:r>
            <a:r>
              <a:rPr lang="ru-RU" sz="2000" b="1" dirty="0" smtClean="0">
                <a:solidFill>
                  <a:srgbClr val="890980"/>
                </a:solidFill>
                <a:latin typeface="Times New Roman" pitchFamily="18" charset="0"/>
                <a:cs typeface="Times New Roman" pitchFamily="18" charset="0"/>
              </a:rPr>
              <a:t> Организовали экскурсии в мини-музей педагогов, родителей,  пополнение развивающей среды группы.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2000" dirty="0"/>
          </a:p>
        </p:txBody>
      </p:sp>
      <p:pic>
        <p:nvPicPr>
          <p:cNvPr id="7174" name="Picture 4" descr="http://www.vdonlib.ru/images/deti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0892" y="4572008"/>
            <a:ext cx="18573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372A2C5-316E-4323-9833-F49FCDB5DFFC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16209-3AD2-4A72-9A6D-34DF0857B28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44" y="1643050"/>
            <a:ext cx="7429520" cy="4525963"/>
          </a:xfrm>
          <a:solidFill>
            <a:srgbClr val="00B0F0"/>
          </a:solidFill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– это практический и активный способ ознакомления ребенка с окружающим миром.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Основное  назначение музея заключается в том, что его содержание обязательно должно отражать специфику возраста детей, т. е возрастные особенности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playcast.ru/uploads/2016/05/29/1881293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3347" y="1643050"/>
            <a:ext cx="2280653" cy="47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Деятельность  педагога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is[6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72330" y="285728"/>
            <a:ext cx="1857388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B2A18-9881-41A3-B59C-6BFC6E9C933A}" type="datetime1">
              <a:rPr lang="ru-RU" smtClean="0"/>
              <a:pPr>
                <a:defRPr/>
              </a:pPr>
              <a:t>10.04.2023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CB1AB5-7D84-491E-AFDA-73743E57197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3143248"/>
            <a:ext cx="2857520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и методы</a:t>
            </a:r>
          </a:p>
        </p:txBody>
      </p:sp>
      <p:sp>
        <p:nvSpPr>
          <p:cNvPr id="29" name="Овал 28"/>
          <p:cNvSpPr/>
          <p:nvPr/>
        </p:nvSpPr>
        <p:spPr>
          <a:xfrm>
            <a:off x="3000364" y="1714488"/>
            <a:ext cx="3571900" cy="1357322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Эвристическая беседа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14282" y="2714620"/>
            <a:ext cx="3214710" cy="157163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Фиксация результатов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6286512" y="2714620"/>
            <a:ext cx="2857488" cy="150019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 / игры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Проблемные ситуации</a:t>
            </a:r>
          </a:p>
          <a:p>
            <a:pPr algn="ctr"/>
            <a:endParaRPr lang="ru-RU" dirty="0"/>
          </a:p>
        </p:txBody>
      </p:sp>
      <p:sp>
        <p:nvSpPr>
          <p:cNvPr id="66" name="Овал 65"/>
          <p:cNvSpPr/>
          <p:nvPr/>
        </p:nvSpPr>
        <p:spPr>
          <a:xfrm>
            <a:off x="2571736" y="4286256"/>
            <a:ext cx="4286280" cy="18573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Коллекционирование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500174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Педагогические функции музейной педагогики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8FBA-65AA-4DD3-A653-BB30725FCBF4}" type="datetime1">
              <a:rPr lang="ru-RU" smtClean="0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EAF80-02F0-4A31-BCB4-AB755EAA7D2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571612"/>
            <a:ext cx="7786742" cy="15716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предполагающая развитие  зрительно- слухового восприятия, усвоения информации, использование дидактических материалов, стимулирующих интерес к экологии и экологическим объектам, географии, истории и историческим фактам, культуре и искусству.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143248"/>
            <a:ext cx="778674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имеющая в своей основе активизацию мышления, развитие интеллектуальных способностей, памяти, сенсорно – физиологических структур, обогащение словарного запаса.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14818"/>
            <a:ext cx="7786742" cy="12144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Воспитательная,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которой осуществляется целенаправленная деятельность  по формированию личностных качеств,  взглядов, убеждений детей, нацеленную на приобретение не только знаний, но и других элементов социального опыта.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5500702"/>
            <a:ext cx="7858180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Просветительская,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направленная на формирование умений, навыков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декватного, осмысленного отношения к получаемой информации.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хочу всё знать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хочу всё знать!</Template>
  <TotalTime>438</TotalTime>
  <Words>763</Words>
  <Application>Microsoft Office PowerPoint</Application>
  <PresentationFormat>Экран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хочу всё знать!</vt:lpstr>
      <vt:lpstr>Интеллектуальное развитие дошкольников средствами музейной педагогики.</vt:lpstr>
      <vt:lpstr>Музейная педагогика</vt:lpstr>
      <vt:lpstr>Мини – музей в детском саду</vt:lpstr>
      <vt:lpstr>Ребёнок по своей природе – пытливый исследователь, первооткрыватель мира»                                                          В. А. Сухомлинский</vt:lpstr>
      <vt:lpstr>Задачи интеллектуального развития детей средствами  музейной педагогики</vt:lpstr>
      <vt:lpstr>Этапы создания музея в группе</vt:lpstr>
      <vt:lpstr>Слайд 7</vt:lpstr>
      <vt:lpstr>       Деятельность  педагога</vt:lpstr>
      <vt:lpstr>Педагогические функции музейной педагогики</vt:lpstr>
      <vt:lpstr>Особенности поисково – исследовательской деятельности детей  в разных возрастных группах.</vt:lpstr>
      <vt:lpstr>Средняя группа</vt:lpstr>
      <vt:lpstr>Старшая группа</vt:lpstr>
      <vt:lpstr>Подготовительная группа</vt:lpstr>
      <vt:lpstr>Давайте рассказывать детям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Интеллектуальное развитие дошкольников средствами музейной педагогики.</dc:title>
  <dc:creator>Пользователь</dc:creator>
  <dc:description>http://aida.ucoz.ru</dc:description>
  <cp:lastModifiedBy>Пользователь</cp:lastModifiedBy>
  <cp:revision>33</cp:revision>
  <dcterms:created xsi:type="dcterms:W3CDTF">2018-12-05T08:11:50Z</dcterms:created>
  <dcterms:modified xsi:type="dcterms:W3CDTF">2023-04-10T13:21:42Z</dcterms:modified>
</cp:coreProperties>
</file>