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72" r:id="rId4"/>
    <p:sldId id="258" r:id="rId5"/>
    <p:sldId id="259" r:id="rId6"/>
    <p:sldId id="257" r:id="rId7"/>
    <p:sldId id="274" r:id="rId8"/>
    <p:sldId id="275" r:id="rId9"/>
    <p:sldId id="264" r:id="rId10"/>
    <p:sldId id="265" r:id="rId11"/>
    <p:sldId id="266" r:id="rId12"/>
    <p:sldId id="267" r:id="rId13"/>
    <p:sldId id="268" r:id="rId14"/>
    <p:sldId id="276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365D-B682-4CE4-A58E-4B4D2E06943F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7EE1348-2B68-45CC-9408-C002860C99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365D-B682-4CE4-A58E-4B4D2E06943F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1348-2B68-45CC-9408-C002860C99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365D-B682-4CE4-A58E-4B4D2E06943F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1348-2B68-45CC-9408-C002860C99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365D-B682-4CE4-A58E-4B4D2E06943F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7EE1348-2B68-45CC-9408-C002860C99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365D-B682-4CE4-A58E-4B4D2E06943F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1348-2B68-45CC-9408-C002860C991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365D-B682-4CE4-A58E-4B4D2E06943F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1348-2B68-45CC-9408-C002860C99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365D-B682-4CE4-A58E-4B4D2E06943F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7EE1348-2B68-45CC-9408-C002860C991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365D-B682-4CE4-A58E-4B4D2E06943F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1348-2B68-45CC-9408-C002860C99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365D-B682-4CE4-A58E-4B4D2E06943F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1348-2B68-45CC-9408-C002860C99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365D-B682-4CE4-A58E-4B4D2E06943F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1348-2B68-45CC-9408-C002860C99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365D-B682-4CE4-A58E-4B4D2E06943F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1348-2B68-45CC-9408-C002860C991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BE8365D-B682-4CE4-A58E-4B4D2E06943F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7EE1348-2B68-45CC-9408-C002860C991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curitylab.ru/upload/iblock/a07/a077238ae156648d7422d9f71bb13f1b.jpg" TargetMode="External"/><Relationship Id="rId2" Type="http://schemas.openxmlformats.org/officeDocument/2006/relationships/hyperlink" Target="http://www.securitylab.ru/software/1491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curitylab.ru/news/302088.php" TargetMode="External"/><Relationship Id="rId2" Type="http://schemas.openxmlformats.org/officeDocument/2006/relationships/hyperlink" Target="http://www.securitylab.ru/software/1491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hyperlink" Target="http://www.securitylab.ru/upload/iblock/8e9/8e913e15a51b8b086aefe118d4e2018e.jpg" TargetMode="External"/></Relationships>
</file>

<file path=ppt/slides/_rels/slide12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http://www.securitylab.ru/upload/iblock/51021c813e17e48872b639aa8a055600.png" TargetMode="External" Type="http://schemas.openxmlformats.org/officeDocument/2006/relationships/hyperlink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ecuritylab.ru/software/1491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currity.ru/articles/1082-statistika-samyx-rasprostranennyx-internet-ugrozax-v-avguste-2010-goda.html" TargetMode="External"/><Relationship Id="rId2" Type="http://schemas.openxmlformats.org/officeDocument/2006/relationships/hyperlink" Target="http://ru-best.ru/ugroza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rud.ru/article/05-02-2010/236101_kak_ogradit_detej_ot_internet-ugroz.html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7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1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curitylab.ru/upload/iblock/61f/61f5e52bafc797552d0e267704ef9fcf.gif" TargetMode="External"/><Relationship Id="rId2" Type="http://schemas.openxmlformats.org/officeDocument/2006/relationships/hyperlink" Target="http://www.securitylab.ru/software/266257.php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ИНТЕРНЕТ – ДРУГ ИЛИ ВРАГ?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https://avatars.mds.yandex.net/i?id=90c694ad2477115c69c400c8f822502e_l-5221012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60648"/>
            <a:ext cx="5856650" cy="4392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Безопасный интернет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Предназначение </a:t>
            </a:r>
            <a:r>
              <a:rPr lang="ru-RU" b="1" dirty="0" err="1" smtClean="0"/>
              <a:t>KidsControl</a:t>
            </a:r>
            <a:r>
              <a:rPr lang="ru-RU" b="1" dirty="0" smtClean="0"/>
              <a:t> </a:t>
            </a:r>
            <a:r>
              <a:rPr lang="ru-RU" dirty="0" smtClean="0"/>
              <a:t>– контроль времени, которое ребенок проводит в интернете. Особенность программы в том, что при обнаружении запрещенного сайта или попытке выйти в интернет в неположенное время ребенок не сможет загрузить </a:t>
            </a:r>
            <a:r>
              <a:rPr lang="ru-RU" dirty="0" err="1" smtClean="0"/>
              <a:t>веб-страницу</a:t>
            </a:r>
            <a:r>
              <a:rPr lang="ru-RU" dirty="0" smtClean="0"/>
              <a:t>. просто в </a:t>
            </a:r>
            <a:r>
              <a:rPr lang="ru-RU" dirty="0" smtClean="0">
                <a:hlinkClick r:id="rId2"/>
              </a:rPr>
              <a:t>браузере</a:t>
            </a:r>
            <a:r>
              <a:rPr lang="ru-RU" dirty="0" smtClean="0"/>
              <a:t> выдается пустая страница "Сервер не найден". </a:t>
            </a:r>
          </a:p>
          <a:p>
            <a:r>
              <a:rPr lang="ru-RU" dirty="0" smtClean="0"/>
              <a:t>Для ребенка в </a:t>
            </a:r>
            <a:r>
              <a:rPr lang="ru-RU" dirty="0" err="1" smtClean="0"/>
              <a:t>KidsControl</a:t>
            </a:r>
            <a:r>
              <a:rPr lang="ru-RU" dirty="0" smtClean="0"/>
              <a:t> предусмотрены следующие ограничения: </a:t>
            </a:r>
            <a:r>
              <a:rPr lang="ru-RU" dirty="0" err="1" smtClean="0"/>
              <a:t>веб-фильтр</a:t>
            </a:r>
            <a:r>
              <a:rPr lang="ru-RU" dirty="0" smtClean="0"/>
              <a:t> по категориям, черный и белый списки сайтов, ограничение работы в интернете по времени и запрет на скачивание определенных типов файлов.</a:t>
            </a:r>
          </a:p>
          <a:p>
            <a:r>
              <a:rPr lang="ru-RU" b="1" dirty="0" smtClean="0"/>
              <a:t>Размер:</a:t>
            </a:r>
            <a:r>
              <a:rPr lang="ru-RU" dirty="0" smtClean="0"/>
              <a:t> 3,6 Мб</a:t>
            </a:r>
          </a:p>
          <a:p>
            <a:endParaRPr lang="ru-RU" dirty="0"/>
          </a:p>
        </p:txBody>
      </p:sp>
      <p:pic>
        <p:nvPicPr>
          <p:cNvPr id="4" name="Рисунок 3" descr="http://www.securitylab.ru/upload/iblock/a07/a077238ae156648d7422d9f71bb13f1b.jpg">
            <a:hlinkClick r:id="rId3" tgtFrame="_blank" tooltip="KidsControl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4797152"/>
            <a:ext cx="3600400" cy="2060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Безопасный интернет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err="1" smtClean="0"/>
              <a:t>My</a:t>
            </a:r>
            <a:r>
              <a:rPr lang="ru-RU" b="1" dirty="0" smtClean="0"/>
              <a:t> </a:t>
            </a:r>
            <a:r>
              <a:rPr lang="ru-RU" b="1" dirty="0" err="1" smtClean="0"/>
              <a:t>Kids</a:t>
            </a:r>
            <a:r>
              <a:rPr lang="ru-RU" b="1" dirty="0" smtClean="0"/>
              <a:t> </a:t>
            </a:r>
            <a:r>
              <a:rPr lang="ru-RU" b="1" dirty="0" err="1" smtClean="0"/>
              <a:t>Browser</a:t>
            </a:r>
            <a:r>
              <a:rPr lang="ru-RU" dirty="0" smtClean="0"/>
              <a:t> – </a:t>
            </a:r>
            <a:r>
              <a:rPr lang="ru-RU" dirty="0" err="1" smtClean="0"/>
              <a:t>веб-</a:t>
            </a:r>
            <a:r>
              <a:rPr lang="ru-RU" dirty="0" err="1" smtClean="0">
                <a:hlinkClick r:id="rId2"/>
              </a:rPr>
              <a:t>браузер</a:t>
            </a:r>
            <a:r>
              <a:rPr lang="ru-RU" dirty="0" smtClean="0"/>
              <a:t> для детей. Содержит предопределенный список сайтов для детей, а родители могут добавить произвольный список </a:t>
            </a:r>
            <a:r>
              <a:rPr lang="ru-RU" dirty="0" err="1" smtClean="0"/>
              <a:t>Web</a:t>
            </a:r>
            <a:r>
              <a:rPr lang="ru-RU" dirty="0" smtClean="0"/>
              <a:t> сайтов для доступа.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My</a:t>
            </a:r>
            <a:r>
              <a:rPr lang="ru-RU" dirty="0" smtClean="0"/>
              <a:t> </a:t>
            </a:r>
            <a:r>
              <a:rPr lang="ru-RU" dirty="0" err="1" smtClean="0"/>
              <a:t>Kids</a:t>
            </a:r>
            <a:r>
              <a:rPr lang="ru-RU" dirty="0" smtClean="0"/>
              <a:t> </a:t>
            </a:r>
            <a:r>
              <a:rPr lang="ru-RU" dirty="0" err="1" smtClean="0"/>
              <a:t>Browser</a:t>
            </a:r>
            <a:r>
              <a:rPr lang="ru-RU" dirty="0" smtClean="0"/>
              <a:t> запускается в полноэкранном режиме, блокирует доступ к рабочему столу и позволяет заблокировать использование других браузеров, установленных на </a:t>
            </a:r>
            <a:r>
              <a:rPr lang="ru-RU" dirty="0" smtClean="0">
                <a:hlinkClick r:id="rId3"/>
              </a:rPr>
              <a:t>компьютере.</a:t>
            </a:r>
            <a:r>
              <a:rPr lang="ru-RU" dirty="0" smtClean="0"/>
              <a:t> Содержит также множество дополнительных возможностей </a:t>
            </a:r>
          </a:p>
          <a:p>
            <a:r>
              <a:rPr lang="ru-RU" b="1" dirty="0" smtClean="0"/>
              <a:t>Размер:</a:t>
            </a:r>
            <a:r>
              <a:rPr lang="ru-RU" dirty="0" smtClean="0"/>
              <a:t> 4598 </a:t>
            </a:r>
            <a:r>
              <a:rPr lang="ru-RU" dirty="0" err="1" smtClean="0"/>
              <a:t>kb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://www.securitylab.ru/upload/iblock/8e9/8e913e15a51b8b086aefe118d4e2018e.jpg">
            <a:hlinkClick r:id="rId4" tgtFrame="_blank" tooltip="&quot;My Kids Browser 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240" y="5301208"/>
            <a:ext cx="2220838" cy="155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Безопасный интернет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Все что вам надо - это задать расписание работы за компьютером. После этого можете быть уверены - </a:t>
            </a:r>
            <a:r>
              <a:rPr lang="ru-RU" dirty="0" err="1" smtClean="0"/>
              <a:t>КиберМама</a:t>
            </a:r>
            <a:r>
              <a:rPr lang="ru-RU" dirty="0" smtClean="0"/>
              <a:t> проследит за временем работы, предупредит ребенка о том, что скоро ему нужно будет отдохнуть и приостановит работу компьютера, когда заданное вами время истечет</a:t>
            </a:r>
          </a:p>
          <a:p>
            <a:endParaRPr lang="ru-RU" dirty="0"/>
          </a:p>
        </p:txBody>
      </p:sp>
      <p:pic>
        <p:nvPicPr>
          <p:cNvPr id="6" name="Рисунок 5" descr="http://www.securitylab.ru/upload/iblock/51021c813e17e48872b639aa8a055600.png">
            <a:hlinkClick r:id="rId2" tgtFrame="_blank" tooltip="&quot;iProtectYou Pro 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4725145"/>
            <a:ext cx="2796902" cy="213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Безопасный интернет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err="1" smtClean="0"/>
              <a:t>Naomi</a:t>
            </a:r>
            <a:r>
              <a:rPr lang="ru-RU" dirty="0" smtClean="0"/>
              <a:t> - Программа-фильтр, позволяющая ограждать детей от материалов для взрослых в Интернете. Принудительно закрывает окна </a:t>
            </a:r>
            <a:r>
              <a:rPr lang="ru-RU" dirty="0" smtClean="0">
                <a:hlinkClick r:id="rId2"/>
              </a:rPr>
              <a:t>браузера</a:t>
            </a:r>
            <a:r>
              <a:rPr lang="ru-RU" dirty="0" smtClean="0"/>
              <a:t> при попытках поиска таких материалов в поисковиках, а также при попытках доступа к соответствующим сайтам. При этом программа не просто использует черный список известных сайтов, а применяет анализ содержимого </a:t>
            </a:r>
            <a:r>
              <a:rPr lang="ru-RU" dirty="0" err="1" smtClean="0"/>
              <a:t>веб-страниц</a:t>
            </a:r>
            <a:r>
              <a:rPr lang="ru-RU" dirty="0" smtClean="0"/>
              <a:t>, а также их адресов и ссылок. Также контролируется </a:t>
            </a:r>
            <a:r>
              <a:rPr lang="ru-RU" dirty="0" err="1" smtClean="0"/>
              <a:t>траффик</a:t>
            </a:r>
            <a:r>
              <a:rPr lang="ru-RU" dirty="0" smtClean="0"/>
              <a:t> не только браузеров, но и программ для чата, и т.п. Имеется возможность блокировать использование программ файлового обмена.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04664"/>
            <a:ext cx="8686800" cy="13681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Для общего ознакомления, посетите данные сайты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защита детей от интернет – угроз   http://www.securitylab.ru/software/1423/ </a:t>
            </a:r>
          </a:p>
          <a:p>
            <a:pPr lvl="0"/>
            <a:r>
              <a:rPr lang="ru-RU" dirty="0" err="1" smtClean="0"/>
              <a:t>Интернет-угрозы</a:t>
            </a:r>
            <a:r>
              <a:rPr lang="ru-RU" dirty="0" smtClean="0"/>
              <a:t>             </a:t>
            </a:r>
            <a:r>
              <a:rPr lang="ru-RU" u="sng" dirty="0" smtClean="0">
                <a:hlinkClick r:id="rId2"/>
              </a:rPr>
              <a:t>http://ru-best.ru/ugroza.htm</a:t>
            </a:r>
            <a:endParaRPr lang="ru-RU" dirty="0" smtClean="0"/>
          </a:p>
          <a:p>
            <a:pPr lvl="0"/>
            <a:r>
              <a:rPr lang="ru-RU" dirty="0" smtClean="0">
                <a:hlinkClick r:id="rId3"/>
              </a:rPr>
              <a:t>Статистика самых распространенных </a:t>
            </a:r>
            <a:r>
              <a:rPr lang="ru-RU" dirty="0" err="1" smtClean="0">
                <a:hlinkClick r:id="rId3"/>
              </a:rPr>
              <a:t>интернет-угрозах</a:t>
            </a:r>
            <a:r>
              <a:rPr lang="ru-RU" dirty="0" smtClean="0">
                <a:hlinkClick r:id="rId3"/>
              </a:rPr>
              <a:t> в августе 2010 года</a:t>
            </a:r>
            <a:r>
              <a:rPr lang="ru-RU" dirty="0" smtClean="0"/>
              <a:t> http://www.securrity.ru/articles/1082-statistika-samyx-rasprostranennyx-internet-ugrozax-v-avguste-2010-goda.html</a:t>
            </a:r>
          </a:p>
          <a:p>
            <a:pPr lvl="0"/>
            <a:r>
              <a:rPr lang="ru-RU" u="sng" dirty="0" smtClean="0">
                <a:hlinkClick r:id="rId4"/>
              </a:rPr>
              <a:t>Как оградить детей от </a:t>
            </a:r>
            <a:r>
              <a:rPr lang="ru-RU" u="sng" dirty="0" err="1" smtClean="0">
                <a:hlinkClick r:id="rId4"/>
              </a:rPr>
              <a:t>интернет-угроз</a:t>
            </a:r>
            <a:r>
              <a:rPr lang="ru-RU" u="sng" dirty="0" smtClean="0">
                <a:hlinkClick r:id="rId4"/>
              </a:rPr>
              <a:t>?</a:t>
            </a:r>
            <a:r>
              <a:rPr lang="ru-RU" dirty="0" smtClean="0"/>
              <a:t> http://www.trud.ru/article/05-02-2010/236101_kak_ogradit_detej_ot_internet-ugroz.html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Правила контроля родителей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Правило 1. Внимательно относитесь к действиям ваших детей в “мировой паутине”.</a:t>
            </a:r>
            <a:endParaRPr lang="ru-RU" dirty="0" smtClean="0"/>
          </a:p>
          <a:p>
            <a:r>
              <a:rPr lang="ru-RU" b="1" dirty="0" smtClean="0"/>
              <a:t>Правило 2. Информируйте ребенка о возможностях и опасностях, которые несет в себе Сеть.</a:t>
            </a:r>
            <a:endParaRPr lang="ru-RU" dirty="0" smtClean="0"/>
          </a:p>
          <a:p>
            <a:r>
              <a:rPr lang="ru-RU" b="1" dirty="0" smtClean="0"/>
              <a:t>Правило 3. Выберите удобную форму контроля пребывания ребенка в Сети.</a:t>
            </a:r>
            <a:endParaRPr lang="ru-RU" dirty="0" smtClean="0"/>
          </a:p>
          <a:p>
            <a:r>
              <a:rPr lang="ru-RU" b="1" dirty="0" smtClean="0"/>
              <a:t>Правило 4. Регулярно повышайте уровень компьютерной грамотности, чтобы знать, как обеспечить безопасность детей.</a:t>
            </a:r>
            <a:endParaRPr lang="ru-RU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96536" cy="7050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9215021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lang="ru-RU" smtClean="0"/>
              <a:t>«синдром </a:t>
            </a:r>
            <a:r>
              <a:rPr dirty="0" err="1" lang="ru-RU" smtClean="0"/>
              <a:t>интернет-зависимости</a:t>
            </a:r>
            <a:r>
              <a:rPr dirty="0" lang="ru-RU" smtClean="0"/>
              <a:t>»</a:t>
            </a:r>
            <a:endParaRPr dirty="0"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dirty="0" lang="ru-RU" smtClean="0"/>
              <a:t>   </a:t>
            </a:r>
            <a:r>
              <a:rPr b="1" dirty="0" lang="ru-RU" smtClean="0"/>
              <a:t>это поглощение человека информационными, игровыми и иными видами компью­терной деятельности. Человек теряет чувство реального времени, зачастую уходя от реальности в мир виртуальный.</a:t>
            </a:r>
            <a:endParaRPr b="1" dirty="0" lang="ru-RU"/>
          </a:p>
        </p:txBody>
      </p:sp>
      <p:pic>
        <p:nvPicPr>
          <p:cNvPr descr="Добро и зло рисунок карандашом" id="2050" name="Picture 2"/>
          <p:cNvPicPr>
            <a:picLocks noChangeArrowheads="1" noChangeAspect="1"/>
          </p:cNvPicPr>
          <p:nvPr/>
        </p:nvPicPr>
        <p:blipFill>
          <a:blip cstate="print" r:embed="rId2"/>
          <a:srcRect b="312"/>
          <a:stretch>
            <a:fillRect/>
          </a:stretch>
        </p:blipFill>
        <p:spPr bwMode="auto">
          <a:xfrm>
            <a:off x="2555776" y="4047406"/>
            <a:ext cx="4286250" cy="281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dirty="0" lang="ru-RU" smtClean="0"/>
              <a:t>«синдром </a:t>
            </a:r>
            <a:r>
              <a:rPr dirty="0" err="1" lang="ru-RU" smtClean="0"/>
              <a:t>интернет-зависимости</a:t>
            </a:r>
            <a:r>
              <a:rPr dirty="0" lang="ru-RU" smtClean="0"/>
              <a:t>»</a:t>
            </a:r>
            <a:endParaRPr dirty="0"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dirty="0" lang="ru-RU" smtClean="0"/>
              <a:t>		</a:t>
            </a:r>
            <a:r>
              <a:rPr b="1" dirty="0" lang="ru-RU" smtClean="0"/>
              <a:t>Согласно данным последних исследований уход в мир фантазий стал одной из распространенных стратегий поведения современной молодежи в трудных жизненных ситуациях</a:t>
            </a:r>
            <a:endParaRPr b="1" dirty="0" lang="ru-RU"/>
          </a:p>
        </p:txBody>
      </p:sp>
      <p:pic>
        <p:nvPicPr>
          <p:cNvPr descr="Добро и зло рисунок карандашом" id="4" name="Picture 2"/>
          <p:cNvPicPr>
            <a:picLocks noChangeArrowheads="1" noChangeAspect="1"/>
          </p:cNvPicPr>
          <p:nvPr/>
        </p:nvPicPr>
        <p:blipFill>
          <a:blip cstate="print" r:embed="rId2"/>
          <a:srcRect b="312"/>
          <a:stretch>
            <a:fillRect/>
          </a:stretch>
        </p:blipFill>
        <p:spPr bwMode="auto">
          <a:xfrm>
            <a:off x="2627784" y="4047406"/>
            <a:ext cx="4286250" cy="281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Классификация </a:t>
            </a:r>
            <a:r>
              <a:rPr lang="ru-RU" dirty="0" err="1" smtClean="0"/>
              <a:t>интернет-угроз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err="1" smtClean="0"/>
              <a:t>Контентные</a:t>
            </a:r>
            <a:r>
              <a:rPr lang="ru-RU" b="1" dirty="0" smtClean="0"/>
              <a:t> риски</a:t>
            </a:r>
          </a:p>
          <a:p>
            <a:r>
              <a:rPr lang="ru-RU" b="1" dirty="0" smtClean="0"/>
              <a:t>Неподобающий </a:t>
            </a:r>
            <a:r>
              <a:rPr lang="ru-RU" b="1" dirty="0" err="1" smtClean="0"/>
              <a:t>контент</a:t>
            </a:r>
            <a:endParaRPr lang="ru-RU" dirty="0" smtClean="0"/>
          </a:p>
          <a:p>
            <a:r>
              <a:rPr lang="ru-RU" b="1" dirty="0" smtClean="0"/>
              <a:t>Незаконный </a:t>
            </a:r>
            <a:r>
              <a:rPr lang="ru-RU" b="1" dirty="0" err="1" smtClean="0"/>
              <a:t>контент</a:t>
            </a:r>
            <a:endParaRPr lang="ru-RU" dirty="0" smtClean="0"/>
          </a:p>
          <a:p>
            <a:r>
              <a:rPr lang="ru-RU" b="1" dirty="0" smtClean="0"/>
              <a:t>Вредоносные программы</a:t>
            </a:r>
            <a:endParaRPr lang="ru-RU" dirty="0" smtClean="0"/>
          </a:p>
          <a:p>
            <a:r>
              <a:rPr lang="ru-RU" b="1" dirty="0" smtClean="0"/>
              <a:t>Спам</a:t>
            </a:r>
            <a:endParaRPr lang="ru-RU" dirty="0" smtClean="0"/>
          </a:p>
          <a:p>
            <a:r>
              <a:rPr lang="ru-RU" b="1" dirty="0" err="1" smtClean="0"/>
              <a:t>Кибермошенничество</a:t>
            </a:r>
            <a:endParaRPr lang="ru-RU" dirty="0" smtClean="0"/>
          </a:p>
          <a:p>
            <a:r>
              <a:rPr lang="ru-RU" b="1" dirty="0" smtClean="0"/>
              <a:t>Коммуникационные риски</a:t>
            </a:r>
            <a:endParaRPr lang="ru-RU" dirty="0" smtClean="0"/>
          </a:p>
          <a:p>
            <a:r>
              <a:rPr lang="ru-RU" b="1" dirty="0" smtClean="0"/>
              <a:t>Незаконный контакт</a:t>
            </a:r>
            <a:endParaRPr lang="ru-RU" dirty="0" smtClean="0"/>
          </a:p>
          <a:p>
            <a:r>
              <a:rPr lang="ru-RU" b="1" dirty="0" err="1" smtClean="0"/>
              <a:t>Киберпреследования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://www.content-filtering.ru/netcat_files/Image/bulb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8800"/>
            <a:ext cx="432048" cy="454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content-filtering.ru/netcat_files/Image/teachers/undesiribl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060848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content-filtering.ru/netcat_files/Image/teachers/illegalcontent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492896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content-filtering.ru/netcat_files/Image/teachers/virus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924944"/>
            <a:ext cx="4286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content-filtering.ru/netcat_files/Image/teachers/spam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3429000"/>
            <a:ext cx="5334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content-filtering.ru/netcat_files/Image/teachers/moshennichestvo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504" y="3861048"/>
            <a:ext cx="571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www.content-filtering.ru/netcat_files/Image/bulb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293096"/>
            <a:ext cx="432048" cy="454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www.content-filtering.ru/netcat_files/Image/teachers/illegalcontact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520" y="4725144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www.content-filtering.ru/netcat_files/Image/teachers/cyberbulling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7504" y="5157192"/>
            <a:ext cx="5715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9252520" cy="5210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18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Безопасный интернет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err="1" smtClean="0"/>
              <a:t>iProtectYou</a:t>
            </a:r>
            <a:r>
              <a:rPr lang="ru-RU" b="1" dirty="0" smtClean="0"/>
              <a:t> </a:t>
            </a:r>
            <a:r>
              <a:rPr lang="ru-RU" b="1" dirty="0" err="1" smtClean="0"/>
              <a:t>Pro</a:t>
            </a:r>
            <a:r>
              <a:rPr lang="ru-RU" b="1" dirty="0" smtClean="0"/>
              <a:t> 7.11</a:t>
            </a:r>
            <a:r>
              <a:rPr lang="ru-RU" dirty="0" smtClean="0"/>
              <a:t> - программа для запрета показа нежелательного содержимого в Интернете. Вы можете блокировать как сайты целиком так и рекламу и прочее. Имеется анализ </a:t>
            </a:r>
            <a:r>
              <a:rPr lang="ru-RU" dirty="0" err="1" smtClean="0"/>
              <a:t>веб-контента</a:t>
            </a:r>
            <a:r>
              <a:rPr lang="ru-RU" dirty="0" smtClean="0"/>
              <a:t>. Полезная программа родителям которые не желают что бы их чада лазили не там где надо… </a:t>
            </a:r>
          </a:p>
          <a:p>
            <a:r>
              <a:rPr lang="ru-RU" b="1" dirty="0" smtClean="0"/>
              <a:t>Платформы:</a:t>
            </a:r>
            <a:r>
              <a:rPr lang="ru-RU" dirty="0" smtClean="0"/>
              <a:t> 98/ME/NT/2000/XP         </a:t>
            </a:r>
            <a:r>
              <a:rPr lang="ru-RU" b="1" dirty="0" smtClean="0"/>
              <a:t>Размер:</a:t>
            </a:r>
            <a:r>
              <a:rPr lang="ru-RU" dirty="0" smtClean="0"/>
              <a:t> 3205 </a:t>
            </a:r>
            <a:r>
              <a:rPr lang="ru-RU" dirty="0" err="1" smtClean="0"/>
              <a:t>kb</a:t>
            </a:r>
            <a:endParaRPr lang="ru-RU" dirty="0" smtClean="0"/>
          </a:p>
          <a:p>
            <a:r>
              <a:rPr lang="ru-RU" dirty="0" smtClean="0"/>
              <a:t>     </a:t>
            </a:r>
            <a:r>
              <a:rPr lang="ru-RU" dirty="0" err="1" smtClean="0"/>
              <a:t>ParentalControl</a:t>
            </a:r>
            <a:r>
              <a:rPr lang="ru-RU" dirty="0" smtClean="0"/>
              <a:t> – дополнение к </a:t>
            </a:r>
            <a:r>
              <a:rPr lang="ru-RU" dirty="0" err="1" smtClean="0">
                <a:hlinkClick r:id="rId2"/>
              </a:rPr>
              <a:t>Internet</a:t>
            </a:r>
            <a:r>
              <a:rPr lang="ru-RU" dirty="0" smtClean="0">
                <a:hlinkClick r:id="rId2"/>
              </a:rPr>
              <a:t> </a:t>
            </a:r>
            <a:r>
              <a:rPr lang="ru-RU" dirty="0" err="1" smtClean="0">
                <a:hlinkClick r:id="rId2"/>
              </a:rPr>
              <a:t>Explorer</a:t>
            </a:r>
            <a:r>
              <a:rPr lang="ru-RU" dirty="0" smtClean="0">
                <a:hlinkClick r:id="rId2"/>
              </a:rPr>
              <a:t>,</a:t>
            </a:r>
            <a:r>
              <a:rPr lang="ru-RU" dirty="0" smtClean="0"/>
              <a:t> которое помогает родителям предотвратить доступ детям к сайтам для взрослых. Также можно заблокировать или разрешить для просмотра любой сайт. </a:t>
            </a:r>
            <a:endParaRPr lang="ru-RU" dirty="0"/>
          </a:p>
        </p:txBody>
      </p:sp>
      <p:pic>
        <p:nvPicPr>
          <p:cNvPr id="4" name="Рисунок 3" descr="http://www.securitylab.ru/upload/iblock/61f/61f5e52bafc797552d0e267704ef9fcf.gif">
            <a:hlinkClick r:id="rId3" tgtFrame="_blank" tooltip="&quot;ParentalControl Bar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4869160"/>
            <a:ext cx="259228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81</TotalTime>
  <Words>456</Words>
  <Application>Microsoft Office PowerPoint</Application>
  <PresentationFormat>Экран (4:3)</PresentationFormat>
  <Paragraphs>40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ИНТЕРНЕТ – ДРУГ ИЛИ ВРАГ?</vt:lpstr>
      <vt:lpstr>Презентация PowerPoint</vt:lpstr>
      <vt:lpstr>Презентация PowerPoint</vt:lpstr>
      <vt:lpstr>«синдром интернет-зависимости»</vt:lpstr>
      <vt:lpstr>«синдром интернет-зависимости»</vt:lpstr>
      <vt:lpstr>Классификация интернет-угроз</vt:lpstr>
      <vt:lpstr>Презентация PowerPoint</vt:lpstr>
      <vt:lpstr>Презентация PowerPoint</vt:lpstr>
      <vt:lpstr>Безопасный интернет</vt:lpstr>
      <vt:lpstr>Безопасный интернет</vt:lpstr>
      <vt:lpstr>Безопасный интернет</vt:lpstr>
      <vt:lpstr>Безопасный интернет</vt:lpstr>
      <vt:lpstr>Безопасный интернет</vt:lpstr>
      <vt:lpstr>Для общего ознакомления, посетите данные сайты </vt:lpstr>
      <vt:lpstr>Правила контроля родителей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ИНТЕРНЕТ – ДРУГ ИЛИ ВРАГ?</dc:title>
  <dc:creator>Лариса</dc:creator>
  <cp:lastModifiedBy>BEST</cp:lastModifiedBy>
  <cp:revision>10</cp:revision>
  <dcterms:created xsi:type="dcterms:W3CDTF">2023-03-21T10:35:22Z</dcterms:created>
  <dcterms:modified xsi:type="dcterms:W3CDTF">2023-04-10T19:20:51Z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618388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