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63" r:id="rId2"/>
    <p:sldId id="272" r:id="rId3"/>
    <p:sldId id="279" r:id="rId4"/>
    <p:sldId id="293" r:id="rId5"/>
    <p:sldId id="294" r:id="rId6"/>
    <p:sldId id="271" r:id="rId7"/>
    <p:sldId id="295" r:id="rId8"/>
    <p:sldId id="278" r:id="rId9"/>
    <p:sldId id="285" r:id="rId10"/>
    <p:sldId id="291" r:id="rId11"/>
    <p:sldId id="284" r:id="rId12"/>
    <p:sldId id="274" r:id="rId13"/>
    <p:sldId id="281" r:id="rId14"/>
    <p:sldId id="276" r:id="rId15"/>
    <p:sldId id="292" r:id="rId16"/>
    <p:sldId id="280" r:id="rId17"/>
    <p:sldId id="275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2636" autoAdjust="0"/>
  </p:normalViewPr>
  <p:slideViewPr>
    <p:cSldViewPr>
      <p:cViewPr varScale="1">
        <p:scale>
          <a:sx n="46" d="100"/>
          <a:sy n="46" d="100"/>
        </p:scale>
        <p:origin x="106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9E4ED-3FC9-4D23-ADDB-5849C7E2AEFC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AF0D8-2FF8-4FBB-91A8-432E2774A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5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AF0D8-2FF8-4FBB-91A8-432E2774A2E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52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344831-39CB-4D45-8351-40FD4D086114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D966C2C-3AAC-44B3-85CA-498CAE68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712968" cy="1368151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Arial" charset="0"/>
              </a:rPr>
              <a:t>Муниципальное бюджетное дошкольное образовательное учреждения детский сад № 2 «Сказка» МО «Холмский городской округ» Сахалинской области</a:t>
            </a:r>
            <a:endParaRPr lang="ru-RU" sz="2000" i="1" dirty="0">
              <a:latin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712968" cy="468052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sz="3200" b="1" dirty="0" smtClean="0">
                <a:solidFill>
                  <a:schemeClr val="tx1"/>
                </a:solidFill>
              </a:rPr>
              <a:t>Профилактика плоскостопия в ДОУ и </a:t>
            </a:r>
            <a:r>
              <a:rPr lang="ru-RU" sz="3200" b="1" dirty="0">
                <a:solidFill>
                  <a:schemeClr val="tx1"/>
                </a:solidFill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</a:rPr>
              <a:t>емье</a:t>
            </a:r>
          </a:p>
          <a:p>
            <a:pPr algn="r"/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Инструктор по физической культуре: 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Мулокаева</a:t>
            </a:r>
            <a:r>
              <a:rPr lang="ru-RU" b="1" dirty="0" smtClean="0">
                <a:solidFill>
                  <a:schemeClr val="tx1"/>
                </a:solidFill>
              </a:rPr>
              <a:t> Анжела Валерьевна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F:\ploskostopie2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068959"/>
            <a:ext cx="4176464" cy="360040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43612" y="5589240"/>
            <a:ext cx="8576860" cy="10081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Правильная обувь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12" y="260648"/>
            <a:ext cx="8656776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4660159" y="68392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4507759" y="69916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4355359" y="71440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4202959" y="72964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4050559" y="74488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3898159" y="76012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мышата 2012 - 2016\спортивное развлечение июнь 2015\20150624_11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3745759" y="7753643"/>
            <a:ext cx="45719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Меры профилактики плоскостопия: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8884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мышц, сохраняющих  свод стопы;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ношение правильно подобранной обуви;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ограничение нагрузки на нижние конечности;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специальная гимнастика,  направленная на укрепление мышечно-связочного аппарата стоп и голени;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специальных упражнений, гигиена и массаж ног с использованием особых предметов.</a:t>
            </a:r>
          </a:p>
          <a:p>
            <a:pPr lvl="0">
              <a:buFont typeface="Arial" pitchFamily="34" charset="0"/>
              <a:buChar char="•"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6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0"/>
            <a:ext cx="5112568" cy="35010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42062" cy="6300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349" y="260648"/>
            <a:ext cx="4520772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39" y="1052736"/>
            <a:ext cx="3986877" cy="2525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986" y="3789040"/>
            <a:ext cx="4392489" cy="2791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085" y="1052736"/>
            <a:ext cx="3877138" cy="2525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921796"/>
            <a:ext cx="4114800" cy="274532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качестве профилактики очень полезна ходьба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детей босиком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6948262" y="2996952"/>
            <a:ext cx="19706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 траве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085" y="2996952"/>
            <a:ext cx="13945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 </a:t>
            </a:r>
            <a:r>
              <a:rPr lang="ru-RU" sz="2400" b="1" dirty="0" smtClean="0"/>
              <a:t>песку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107504" y="609329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 </a:t>
            </a:r>
            <a:r>
              <a:rPr lang="ru-RU" sz="2400" b="1" dirty="0" smtClean="0"/>
              <a:t>неровной поверхности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4644008" y="5828328"/>
            <a:ext cx="1512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 </a:t>
            </a:r>
            <a:r>
              <a:rPr lang="ru-RU" sz="2400" b="1" dirty="0" smtClean="0"/>
              <a:t>гальке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021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04856" cy="1080120"/>
          </a:xfrm>
        </p:spPr>
        <p:txBody>
          <a:bodyPr anchor="ctr">
            <a:normAutofit/>
          </a:bodyPr>
          <a:lstStyle/>
          <a:p>
            <a:pPr marL="742950" lvl="0" indent="-742950"/>
            <a:r>
              <a:rPr lang="ru-RU" sz="27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Упражнения для профилактики плоскостопия</a:t>
            </a:r>
            <a:endParaRPr lang="ru-RU" sz="27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664" y="3429000"/>
            <a:ext cx="4032816" cy="32295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112474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Ходьба</a:t>
            </a:r>
            <a:r>
              <a:rPr lang="ru-RU" sz="2400" b="1" dirty="0">
                <a:latin typeface="+mj-lt"/>
              </a:rPr>
              <a:t>: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-</a:t>
            </a:r>
            <a:r>
              <a:rPr lang="ru-RU" sz="2400" b="1" dirty="0" smtClean="0">
                <a:latin typeface="+mj-lt"/>
              </a:rPr>
              <a:t>на </a:t>
            </a:r>
            <a:r>
              <a:rPr lang="ru-RU" sz="2400" b="1" dirty="0">
                <a:latin typeface="+mj-lt"/>
              </a:rPr>
              <a:t>месте, не отрывая носки от пола;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-на </a:t>
            </a:r>
            <a:r>
              <a:rPr lang="ru-RU" sz="2400" b="1" dirty="0">
                <a:latin typeface="+mj-lt"/>
              </a:rPr>
              <a:t>носках, в приседе на носках, в </a:t>
            </a:r>
            <a:r>
              <a:rPr lang="ru-RU" sz="2400" b="1" dirty="0" err="1">
                <a:latin typeface="+mj-lt"/>
              </a:rPr>
              <a:t>полуприседе</a:t>
            </a:r>
            <a:r>
              <a:rPr lang="ru-RU" sz="2400" b="1" dirty="0">
                <a:latin typeface="+mj-lt"/>
              </a:rPr>
              <a:t>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-на </a:t>
            </a:r>
            <a:r>
              <a:rPr lang="ru-RU" sz="2400" b="1" dirty="0">
                <a:latin typeface="+mj-lt"/>
              </a:rPr>
              <a:t>пятках;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-перекатом </a:t>
            </a:r>
            <a:r>
              <a:rPr lang="ru-RU" sz="2400" b="1" dirty="0">
                <a:latin typeface="+mj-lt"/>
              </a:rPr>
              <a:t>с пятки на носок;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-на </a:t>
            </a:r>
            <a:r>
              <a:rPr lang="ru-RU" sz="2400" b="1" dirty="0">
                <a:latin typeface="+mj-lt"/>
              </a:rPr>
              <a:t>внешней стороне стопы;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-приставным </a:t>
            </a:r>
            <a:r>
              <a:rPr lang="ru-RU" sz="2400" b="1" dirty="0">
                <a:latin typeface="+mj-lt"/>
              </a:rPr>
              <a:t>шагом </a:t>
            </a:r>
            <a:r>
              <a:rPr lang="ru-RU" sz="2400" b="1" dirty="0" smtClean="0">
                <a:latin typeface="+mj-lt"/>
              </a:rPr>
              <a:t>по: обручу, палке</a:t>
            </a:r>
            <a:r>
              <a:rPr lang="ru-RU" sz="2400" b="1" dirty="0">
                <a:latin typeface="+mj-lt"/>
              </a:rPr>
              <a:t>, веревке, </a:t>
            </a:r>
            <a:r>
              <a:rPr lang="ru-RU" sz="2400" b="1" dirty="0" smtClean="0">
                <a:latin typeface="+mj-lt"/>
              </a:rPr>
              <a:t>канату и ребристой дорожке;</a:t>
            </a:r>
            <a:endParaRPr lang="ru-RU" sz="2400" b="1" dirty="0">
              <a:latin typeface="+mj-lt"/>
            </a:endParaRP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-по </a:t>
            </a:r>
            <a:r>
              <a:rPr lang="ru-RU" sz="2400" b="1" dirty="0">
                <a:latin typeface="+mj-lt"/>
              </a:rPr>
              <a:t>кочкам;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-по </a:t>
            </a:r>
            <a:r>
              <a:rPr lang="ru-RU" sz="2400" b="1" dirty="0">
                <a:latin typeface="+mj-lt"/>
              </a:rPr>
              <a:t>ребристой </a:t>
            </a:r>
            <a:r>
              <a:rPr lang="ru-RU" sz="2400" b="1" dirty="0" smtClean="0">
                <a:latin typeface="+mj-lt"/>
              </a:rPr>
              <a:t>дорожке</a:t>
            </a:r>
            <a:r>
              <a:rPr lang="ru-RU" sz="2400" b="1" dirty="0">
                <a:latin typeface="+mj-lt"/>
              </a:rPr>
              <a:t>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-по </a:t>
            </a:r>
            <a:r>
              <a:rPr lang="ru-RU" sz="2400" b="1" dirty="0">
                <a:latin typeface="+mj-lt"/>
              </a:rPr>
              <a:t>сенсорным дорожкам (в группе);</a:t>
            </a:r>
          </a:p>
          <a:p>
            <a:pPr>
              <a:buClr>
                <a:schemeClr val="accent3"/>
              </a:buClr>
              <a:defRPr/>
            </a:pPr>
            <a:r>
              <a:rPr lang="ru-RU" sz="2400" b="1" dirty="0" smtClean="0">
                <a:latin typeface="+mj-lt"/>
              </a:rPr>
              <a:t>-на </a:t>
            </a:r>
            <a:r>
              <a:rPr lang="ru-RU" sz="2400" b="1" dirty="0">
                <a:latin typeface="+mj-lt"/>
              </a:rPr>
              <a:t>ходунках.</a:t>
            </a:r>
          </a:p>
        </p:txBody>
      </p:sp>
    </p:spTree>
    <p:extLst>
      <p:ext uri="{BB962C8B-B14F-4D97-AF65-F5344CB8AC3E}">
        <p14:creationId xmlns:p14="http://schemas.microsoft.com/office/powerpoint/2010/main" val="383089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840" y="692696"/>
            <a:ext cx="8176592" cy="5688631"/>
          </a:xfrm>
        </p:spPr>
        <p:txBody>
          <a:bodyPr>
            <a:normAutofit/>
          </a:bodyPr>
          <a:lstStyle/>
          <a:p>
            <a:pPr marL="273050" lvl="0" indent="-273050" algn="l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2. Прокатывание предметов ногами(подошвами):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на счетах;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игольчатых мячиков;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палочек;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мелких шариков.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3. Собирание пальцами </a:t>
            </a:r>
            <a:r>
              <a:rPr lang="ru-RU" altLang="ru-RU" sz="2400" b="1" dirty="0" smtClean="0">
                <a:solidFill>
                  <a:prstClr val="black"/>
                </a:solidFill>
                <a:ea typeface="+mn-ea"/>
                <a:cs typeface="+mn-cs"/>
              </a:rPr>
              <a:t>ног: шишек; </a:t>
            </a:r>
            <a:br>
              <a:rPr lang="ru-RU" altLang="ru-RU" sz="24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 smtClean="0">
                <a:solidFill>
                  <a:prstClr val="black"/>
                </a:solidFill>
                <a:ea typeface="+mn-ea"/>
                <a:cs typeface="+mn-cs"/>
              </a:rPr>
              <a:t>мелких </a:t>
            </a: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игрушек (от Киндера).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4. Самомассаж: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ежиками;</a:t>
            </a:r>
            <a:b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altLang="ru-RU" sz="2400" b="1" dirty="0">
                <a:solidFill>
                  <a:prstClr val="black"/>
                </a:solidFill>
                <a:ea typeface="+mn-ea"/>
                <a:cs typeface="+mn-cs"/>
              </a:rPr>
              <a:t>шишками.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320" y="4653137"/>
            <a:ext cx="4427984" cy="20361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7" y="1078724"/>
            <a:ext cx="4510648" cy="1570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40" y="4653136"/>
            <a:ext cx="4320480" cy="194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35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1296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0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16" y="116632"/>
            <a:ext cx="8712968" cy="65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4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4005064"/>
            <a:ext cx="1116706" cy="7444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424" y="4157464"/>
            <a:ext cx="1116706" cy="74446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168572"/>
            <a:ext cx="8912627" cy="642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5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ak-lkuvati-ploskostopst-u-dtey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989406"/>
            <a:ext cx="6408712" cy="353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79512" y="188641"/>
            <a:ext cx="8712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200" b="1" dirty="0" smtClean="0"/>
              <a:t>     Что такое плоскостопие? </a:t>
            </a:r>
          </a:p>
          <a:p>
            <a:pPr>
              <a:defRPr/>
            </a:pPr>
            <a:r>
              <a:rPr lang="ru-RU" altLang="ru-RU" sz="2400" b="1" dirty="0" smtClean="0"/>
              <a:t>Плоскостопие</a:t>
            </a:r>
            <a:r>
              <a:rPr lang="ru-RU" altLang="ru-RU" sz="2400" b="1" dirty="0"/>
              <a:t> – одно из </a:t>
            </a:r>
            <a:r>
              <a:rPr lang="ru-RU" altLang="ru-RU" sz="2400" b="1" dirty="0" smtClean="0"/>
              <a:t>самых распространенных</a:t>
            </a:r>
            <a:r>
              <a:rPr lang="ru-RU" altLang="ru-RU" sz="2400" b="1" dirty="0"/>
              <a:t> заболеваний опорно-двигательного аппарата у детей. </a:t>
            </a:r>
            <a:r>
              <a:rPr lang="ru-RU" altLang="ru-RU" sz="2400" b="1" dirty="0" smtClean="0"/>
              <a:t>Это деформация </a:t>
            </a:r>
            <a:r>
              <a:rPr lang="ru-RU" altLang="ru-RU" sz="2400" b="1" dirty="0"/>
              <a:t>стопы с уплощением ее </a:t>
            </a:r>
            <a:r>
              <a:rPr lang="ru-RU" altLang="ru-RU" sz="2400" b="1" dirty="0" smtClean="0"/>
              <a:t>свода </a:t>
            </a:r>
            <a:r>
              <a:rPr lang="ru-RU" altLang="ru-RU" sz="2400" b="1" dirty="0"/>
              <a:t>(у детей обычно деформируется продольный свод, из-за чего подошва становится плоской и всей своей поверхностью касается пола).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032" y="260648"/>
            <a:ext cx="7772400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Чем опасно плоскостопие?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Искривление позвоночника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060848"/>
            <a:ext cx="4104456" cy="4653135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3995936" y="1412776"/>
            <a:ext cx="936104" cy="115212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52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Виды спорта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803331"/>
            <a:ext cx="3302825" cy="27526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6626" y="1190637"/>
            <a:ext cx="4127488" cy="23625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29" y="334462"/>
            <a:ext cx="2490703" cy="39898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51" y="4347815"/>
            <a:ext cx="4630856" cy="2403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576" y="4286239"/>
            <a:ext cx="3623078" cy="245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3772"/>
            <a:ext cx="3204370" cy="2815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56992"/>
            <a:ext cx="3927840" cy="32716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1368" y="4653136"/>
            <a:ext cx="4713120" cy="15118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диагностирование плоскостопия в домашних условиях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3772"/>
            <a:ext cx="4215872" cy="386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1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79208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плоскостопия: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496944" cy="5328592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ранее вставание;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избыточный вес;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генетическая предрасположенность;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травмы стопы;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длительное хождение  босиком по полу с твердым гладким покрытием;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плохо подобранная обувь;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перенесенные заболевания (рахит, осложнения после полиомиелита);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недостаточная  или избыточная  физическая нагрузка.</a:t>
            </a:r>
          </a:p>
          <a:p>
            <a:pPr lvl="0" algn="l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28667"/>
            <a:ext cx="8208912" cy="573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77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476672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Признаки плоскостопия:</a:t>
            </a:r>
          </a:p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быстрая утомляемость ног;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быстрое изнашивание внутренней стороны по подошвы;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ходит с широко расставленными ногами, слегка сгибая ноги в коленях, развернув стопы;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стопа имеет неправильную форму или становится шире;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отека стоп к вечеру, которого не будет утром;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ноющие боли при стоянии или ходьбе в голенях или стопах.</a:t>
            </a:r>
          </a:p>
        </p:txBody>
      </p:sp>
    </p:spTree>
    <p:extLst>
      <p:ext uri="{BB962C8B-B14F-4D97-AF65-F5344CB8AC3E}">
        <p14:creationId xmlns:p14="http://schemas.microsoft.com/office/powerpoint/2010/main" val="29456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6672"/>
            <a:ext cx="8640960" cy="598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1627</TotalTime>
  <Words>312</Words>
  <Application>Microsoft Office PowerPoint</Application>
  <PresentationFormat>Экран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Candara</vt:lpstr>
      <vt:lpstr>Symbol</vt:lpstr>
      <vt:lpstr>Times New Roman</vt:lpstr>
      <vt:lpstr>Волна</vt:lpstr>
      <vt:lpstr>Муниципальное бюджетное дошкольное образовательное учреждения детский сад № 2 «Сказка» МО «Холмский городской округ» Сахалинской области</vt:lpstr>
      <vt:lpstr>Презентация PowerPoint</vt:lpstr>
      <vt:lpstr>Чем опасно плоскостопие? Искривление позвоночника</vt:lpstr>
      <vt:lpstr>Презентация PowerPoint</vt:lpstr>
      <vt:lpstr>Презентация PowerPoint</vt:lpstr>
      <vt:lpstr>Причины плоскостопия:</vt:lpstr>
      <vt:lpstr>Презентация PowerPoint</vt:lpstr>
      <vt:lpstr>Презентация PowerPoint</vt:lpstr>
      <vt:lpstr>Презентация PowerPoint</vt:lpstr>
      <vt:lpstr>Правильная обувь</vt:lpstr>
      <vt:lpstr>Презентация PowerPoint</vt:lpstr>
      <vt:lpstr> </vt:lpstr>
      <vt:lpstr>В качестве профилактики очень полезна ходьба детей босиком:</vt:lpstr>
      <vt:lpstr>Упражнения для профилактики плоскостопия</vt:lpstr>
      <vt:lpstr>2. Прокатывание предметов ногами(подошвами): на счетах; игольчатых мячиков; палочек; мелких шариков. 3. Собирание пальцами ног: шишек;  мелких игрушек (от Киндера). 4. Самомассаж: ежиками; шишками.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«Нравственно – патриотическое воспитание детей дошкольного возраста средствами физической культуры»</dc:title>
  <dc:creator>admin</dc:creator>
  <cp:lastModifiedBy>анжела ангел</cp:lastModifiedBy>
  <cp:revision>249</cp:revision>
  <dcterms:created xsi:type="dcterms:W3CDTF">2014-12-03T12:21:21Z</dcterms:created>
  <dcterms:modified xsi:type="dcterms:W3CDTF">2019-01-17T09:20:52Z</dcterms:modified>
</cp:coreProperties>
</file>