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 /><Relationship Id="rId13" Type="http://schemas.openxmlformats.org/officeDocument/2006/relationships/presProps" Target="presProps.xml" /><Relationship Id="rId3" Type="http://schemas.openxmlformats.org/officeDocument/2006/relationships/slide" Target="slides/slide2.xml" /><Relationship Id="rId7" Type="http://schemas.openxmlformats.org/officeDocument/2006/relationships/slide" Target="slides/slide6.xml" /><Relationship Id="rId12" Type="http://schemas.openxmlformats.org/officeDocument/2006/relationships/slide" Target="slides/slide11.xml" /><Relationship Id="rId2" Type="http://schemas.openxmlformats.org/officeDocument/2006/relationships/slide" Target="slides/slide1.xml" /><Relationship Id="rId16" Type="http://schemas.openxmlformats.org/officeDocument/2006/relationships/tableStyles" Target="tableStyles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11" Type="http://schemas.openxmlformats.org/officeDocument/2006/relationships/slide" Target="slides/slide10.xml" /><Relationship Id="rId5" Type="http://schemas.openxmlformats.org/officeDocument/2006/relationships/slide" Target="slides/slide4.xml" /><Relationship Id="rId15" Type="http://schemas.openxmlformats.org/officeDocument/2006/relationships/theme" Target="theme/theme1.xml" /><Relationship Id="rId10" Type="http://schemas.openxmlformats.org/officeDocument/2006/relationships/slide" Target="slides/slide9.xml" /><Relationship Id="rId4" Type="http://schemas.openxmlformats.org/officeDocument/2006/relationships/slide" Target="slides/slide3.xml" /><Relationship Id="rId9" Type="http://schemas.openxmlformats.org/officeDocument/2006/relationships/slide" Target="slides/slide8.xml" /><Relationship Id="rId14" Type="http://schemas.openxmlformats.org/officeDocument/2006/relationships/viewProps" Target="viewProps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E432E7D-1E5F-1A28-AC1F-2EE1DC51017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6A066EEE-AC6C-1A9E-385A-09B29652D8D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C31C82C-46C4-248F-0C29-6619F5F4D3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CD244-89BC-DE41-B64E-AFF918DD20A8}" type="datetimeFigureOut">
              <a:rPr lang="ru-RU"/>
              <a:t>10.04.2023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C0B6006-1D66-2F8E-0443-FF0A4FCD4B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D42E105-623D-7049-A820-486BA9875E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A38B9-79F5-714D-AF5A-1AD9BF8F23BE}" type="slidenum">
              <a:rPr lang="ru-RU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84775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A0373ED-EEDD-FE4F-C71B-3E86D6A900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80199391-771E-FC8D-0D5F-DA4B111DCBB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8DFF62E-854E-B91E-E708-6BF35F179A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CD244-89BC-DE41-B64E-AFF918DD20A8}" type="datetimeFigureOut">
              <a:rPr lang="ru-RU"/>
              <a:t>10.04.2023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2CDE472-8782-7DF3-B93A-F9B76B7CDB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976F773-D30D-7C60-93EC-DEAD929405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A38B9-79F5-714D-AF5A-1AD9BF8F23BE}" type="slidenum">
              <a:rPr lang="ru-RU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0321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121AC4B2-75CA-F347-917C-FE89CD26F86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E475CD63-9219-0BA8-91B9-8EF20C41403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179BD69-3599-3ACD-3D2F-29B2BD0741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CD244-89BC-DE41-B64E-AFF918DD20A8}" type="datetimeFigureOut">
              <a:rPr lang="ru-RU"/>
              <a:t>10.04.2023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E893283-7A24-D20A-4F0A-CF741134DE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4BFEFE0-7B73-ADBB-39EE-6A49D5FA1D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A38B9-79F5-714D-AF5A-1AD9BF8F23BE}" type="slidenum">
              <a:rPr lang="ru-RU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57310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97A8AE5-8E11-B141-C3E1-D251C60CAD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0040607-1D42-2489-9F4A-59FD9A14F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B7AF8D6-E4FA-EF69-E98E-199CFC39A5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CD244-89BC-DE41-B64E-AFF918DD20A8}" type="datetimeFigureOut">
              <a:rPr lang="ru-RU"/>
              <a:t>10.04.2023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2F2B40F-8036-3813-60EB-F118F3384B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664EA81-39C0-AD9C-6809-17F9FF5064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A38B9-79F5-714D-AF5A-1AD9BF8F23BE}" type="slidenum">
              <a:rPr lang="ru-RU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43231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6ECEA29-0575-5F51-A6A0-C24C7249A0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FFC04EF7-E480-E9C1-2264-11F2953AB2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ACDBBEE-53C7-9EA5-32EE-E485736C2F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CD244-89BC-DE41-B64E-AFF918DD20A8}" type="datetimeFigureOut">
              <a:rPr lang="ru-RU"/>
              <a:t>10.04.2023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ABB4C7D-045E-1EB8-2D41-3717214188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B80F571-5675-8064-069F-B193F071A2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A38B9-79F5-714D-AF5A-1AD9BF8F23BE}" type="slidenum">
              <a:rPr lang="ru-RU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26839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48096A5-7704-2961-F280-91D707DEC1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1561BBF-84EB-B2F3-D423-E3730D145D8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2E181659-2CAF-7AB8-766B-F89809F782D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1584C1A0-3702-DDFF-4A6B-9FBA81BF64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CD244-89BC-DE41-B64E-AFF918DD20A8}" type="datetimeFigureOut">
              <a:rPr lang="ru-RU"/>
              <a:t>10.04.2023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B1E71B69-7516-F4E2-3366-AA905F26C6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1EDA5B9F-47A6-39EA-27E3-ADD539DCB8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A38B9-79F5-714D-AF5A-1AD9BF8F23BE}" type="slidenum">
              <a:rPr lang="ru-RU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05947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2A357B5-0E4F-A254-3D32-39D216B02F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D63986A7-7E58-AA76-2BB7-321D4EFFFF1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70097CA6-E2B0-9A81-7512-F67FF61EBFE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C49A771E-7541-3660-27CF-15092B6D2B3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57BA55B3-745E-9903-142A-159AEE6721B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8B4F9BD7-6B3D-C920-C6D2-22C29FF07F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CD244-89BC-DE41-B64E-AFF918DD20A8}" type="datetimeFigureOut">
              <a:rPr lang="ru-RU"/>
              <a:t>10.04.2023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5C3020BF-8752-5124-9582-3EC22BEA93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E482A942-CBD0-386F-3EA1-E37FAF641A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A38B9-79F5-714D-AF5A-1AD9BF8F23BE}" type="slidenum">
              <a:rPr lang="ru-RU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86154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8CDB383-29C2-48F4-66C4-261731BC5F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4D492DF2-6F68-BDB8-8D37-7C687A8852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CD244-89BC-DE41-B64E-AFF918DD20A8}" type="datetimeFigureOut">
              <a:rPr lang="ru-RU"/>
              <a:t>10.04.2023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C75C8154-15ED-874F-91A4-6393A8FC05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54A2EADB-F7ED-055F-31EA-8DBD2883A8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A38B9-79F5-714D-AF5A-1AD9BF8F23BE}" type="slidenum">
              <a:rPr lang="ru-RU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62298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B83823A5-BC0D-EBCA-A025-26178734C8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CD244-89BC-DE41-B64E-AFF918DD20A8}" type="datetimeFigureOut">
              <a:rPr lang="ru-RU"/>
              <a:t>10.04.2023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87654EDF-329B-6130-D461-876850DFAC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410C264A-84B0-7EEA-3864-9C6C552C57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A38B9-79F5-714D-AF5A-1AD9BF8F23BE}" type="slidenum">
              <a:rPr lang="ru-RU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8442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F67D275-6C41-C3DA-6292-CC07A395A1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27EC271-ED58-FF12-1A5C-59212FE093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F914A6C9-787E-50CF-D138-8134112429C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59C9B782-36E1-EFD9-3919-9B73E777CD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CD244-89BC-DE41-B64E-AFF918DD20A8}" type="datetimeFigureOut">
              <a:rPr lang="ru-RU"/>
              <a:t>10.04.2023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0485375F-B117-30CB-A67A-4DA446F92D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77A70A8E-1E4F-47DE-035A-D00B313FB9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A38B9-79F5-714D-AF5A-1AD9BF8F23BE}" type="slidenum">
              <a:rPr lang="ru-RU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82278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120E204-4670-5DB6-3A44-16717D9975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911A2864-DA78-A267-AAFD-0482669057A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1D851E2F-921C-822F-F54F-12A951243A2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A9E32A12-1845-5CA1-3EAF-8D4806E97E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CD244-89BC-DE41-B64E-AFF918DD20A8}" type="datetimeFigureOut">
              <a:rPr lang="ru-RU"/>
              <a:t>10.04.2023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048B7F10-B15F-C139-8637-D06405FC9B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12024CCF-A983-5AA1-92AA-394AC152CE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A38B9-79F5-714D-AF5A-1AD9BF8F23BE}" type="slidenum">
              <a:rPr lang="ru-RU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77432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80E9CA7-848C-4A5C-1974-C2A383162A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C747B933-5DDF-0649-EA51-855A0DD9C3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CFB5BA2-2501-6FB2-B7EA-78AAEA57F03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CCD244-89BC-DE41-B64E-AFF918DD20A8}" type="datetimeFigureOut">
              <a:rPr lang="ru-RU"/>
              <a:t>10.04.2023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6E20191-3121-781A-0554-9E05AAC089A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533DB85-A630-D751-4B7F-8D73AED57CA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9A38B9-79F5-714D-AF5A-1AD9BF8F23BE}" type="slidenum">
              <a:rPr lang="ru-RU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82653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 /><Relationship Id="rId1" Type="http://schemas.openxmlformats.org/officeDocument/2006/relationships/slideLayout" Target="../slideLayouts/slideLayout1.xml" 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 /><Relationship Id="rId1" Type="http://schemas.openxmlformats.org/officeDocument/2006/relationships/slideLayout" Target="../slideLayouts/slideLayout2.xml" 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 /><Relationship Id="rId1" Type="http://schemas.openxmlformats.org/officeDocument/2006/relationships/slideLayout" Target="../slideLayouts/slideLayout2.xml" 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 /><Relationship Id="rId1" Type="http://schemas.openxmlformats.org/officeDocument/2006/relationships/slideLayout" Target="../slideLayouts/slideLayout2.xml" 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 /><Relationship Id="rId1" Type="http://schemas.openxmlformats.org/officeDocument/2006/relationships/slideLayout" Target="../slideLayouts/slideLayout2.xml" 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 /><Relationship Id="rId1" Type="http://schemas.openxmlformats.org/officeDocument/2006/relationships/slideLayout" Target="../slideLayouts/slideLayout2.xml" 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 /><Relationship Id="rId1" Type="http://schemas.openxmlformats.org/officeDocument/2006/relationships/slideLayout" Target="../slideLayouts/slideLayout2.xml" 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 /><Relationship Id="rId1" Type="http://schemas.openxmlformats.org/officeDocument/2006/relationships/slideLayout" Target="../slideLayouts/slideLayout2.xml" 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 /><Relationship Id="rId1" Type="http://schemas.openxmlformats.org/officeDocument/2006/relationships/slideLayout" Target="../slideLayouts/slideLayout2.xml" 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 /><Relationship Id="rId1" Type="http://schemas.openxmlformats.org/officeDocument/2006/relationships/slideLayout" Target="../slideLayouts/slideLayout2.xml" 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 /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70B61A5-B84F-AFB5-E877-5D4E51FE7B3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12191999" cy="6858000"/>
          </a:xfrm>
        </p:spPr>
        <p:txBody>
          <a:bodyPr/>
          <a:lstStyle/>
          <a:p>
            <a:endParaRPr lang="ru-RU"/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DF139031-031F-F760-E686-FC33A3F4EA5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9293" y="0"/>
            <a:ext cx="12191999" cy="68580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9BF744D-D828-689B-35A5-6C3762A7B810}"/>
              </a:ext>
            </a:extLst>
          </p:cNvPr>
          <p:cNvSpPr txBox="1"/>
          <p:nvPr/>
        </p:nvSpPr>
        <p:spPr>
          <a:xfrm>
            <a:off x="3818965" y="3948851"/>
            <a:ext cx="514574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l">
              <a:buFont typeface="+mj-lt"/>
              <a:buAutoNum type="arabicPeriod"/>
            </a:pPr>
            <a:r>
              <a:rPr lang="ru-RU"/>
              <a:t>«</a:t>
            </a:r>
            <a:r>
              <a:rPr lang="ru-RU" sz="4000" b="1"/>
              <a:t>Исчезнувший мир»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3241BEB-FE3E-4120-072D-774851BAA890}"/>
              </a:ext>
            </a:extLst>
          </p:cNvPr>
          <p:cNvSpPr txBox="1"/>
          <p:nvPr/>
        </p:nvSpPr>
        <p:spPr>
          <a:xfrm flipH="1">
            <a:off x="4141694" y="4563035"/>
            <a:ext cx="1102658" cy="45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ru-RU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70AD22A-A4F3-DE90-CBE9-13CBBC25409D}"/>
              </a:ext>
            </a:extLst>
          </p:cNvPr>
          <p:cNvSpPr txBox="1"/>
          <p:nvPr/>
        </p:nvSpPr>
        <p:spPr>
          <a:xfrm>
            <a:off x="3478308" y="2725270"/>
            <a:ext cx="3541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endParaRPr lang="ru-RU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4C12DD7-5A1F-7E86-BC82-8A479D4EE40A}"/>
              </a:ext>
            </a:extLst>
          </p:cNvPr>
          <p:cNvSpPr txBox="1"/>
          <p:nvPr/>
        </p:nvSpPr>
        <p:spPr>
          <a:xfrm>
            <a:off x="7476563" y="2827937"/>
            <a:ext cx="1828800" cy="1828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58018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6FA1A0E5-D3B0-FA31-003A-BDE376BD879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179294"/>
            <a:ext cx="12192000" cy="7037293"/>
          </a:xfrm>
        </p:spPr>
      </p:pic>
    </p:spTree>
    <p:extLst>
      <p:ext uri="{BB962C8B-B14F-4D97-AF65-F5344CB8AC3E}">
        <p14:creationId xmlns:p14="http://schemas.microsoft.com/office/powerpoint/2010/main" val="14998631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7DAD69B8-7F09-5900-7499-8D8AD1ED0EC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507" y="0"/>
            <a:ext cx="12066494" cy="6857999"/>
          </a:xfrm>
        </p:spPr>
      </p:pic>
    </p:spTree>
    <p:extLst>
      <p:ext uri="{BB962C8B-B14F-4D97-AF65-F5344CB8AC3E}">
        <p14:creationId xmlns:p14="http://schemas.microsoft.com/office/powerpoint/2010/main" val="39995953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874CE614-0D9C-C806-2DA1-4D301453174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436" y="125506"/>
            <a:ext cx="12048564" cy="6598023"/>
          </a:xfrm>
        </p:spPr>
      </p:pic>
    </p:spTree>
    <p:extLst>
      <p:ext uri="{BB962C8B-B14F-4D97-AF65-F5344CB8AC3E}">
        <p14:creationId xmlns:p14="http://schemas.microsoft.com/office/powerpoint/2010/main" val="15370355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20174DC3-BA09-4159-8A3A-7169582DB66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35992179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E4D7436F-A566-B1F7-49FB-B811A4964FD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826"/>
            <a:ext cx="12192000" cy="6789173"/>
          </a:xfrm>
        </p:spPr>
      </p:pic>
    </p:spTree>
    <p:extLst>
      <p:ext uri="{BB962C8B-B14F-4D97-AF65-F5344CB8AC3E}">
        <p14:creationId xmlns:p14="http://schemas.microsoft.com/office/powerpoint/2010/main" val="34073884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2C1598F4-2FBA-F7AC-8E49-6D2049580C7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506" y="0"/>
            <a:ext cx="12066493" cy="6858000"/>
          </a:xfrm>
        </p:spPr>
      </p:pic>
    </p:spTree>
    <p:extLst>
      <p:ext uri="{BB962C8B-B14F-4D97-AF65-F5344CB8AC3E}">
        <p14:creationId xmlns:p14="http://schemas.microsoft.com/office/powerpoint/2010/main" val="1414142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72876D59-C554-50E0-7F07-65DE09C38F1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13951915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1DA8E2F6-6002-97A5-AFAE-1378C4DD7F6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</p:spPr>
      </p:pic>
    </p:spTree>
    <p:extLst>
      <p:ext uri="{BB962C8B-B14F-4D97-AF65-F5344CB8AC3E}">
        <p14:creationId xmlns:p14="http://schemas.microsoft.com/office/powerpoint/2010/main" val="21696134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AAEDD6D4-BBD3-7CAB-6DD1-48297273563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</p:spPr>
      </p:pic>
    </p:spTree>
    <p:extLst>
      <p:ext uri="{BB962C8B-B14F-4D97-AF65-F5344CB8AC3E}">
        <p14:creationId xmlns:p14="http://schemas.microsoft.com/office/powerpoint/2010/main" val="17447336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DEA4A93C-9BEE-7B8C-1E98-B8263B933D7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282873201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Широкоэкранный</PresentationFormat>
  <Slides>11</Slides>
  <Notes>0</Notes>
  <HiddenSlides>0</HiddenSlide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79128498744</dc:creator>
  <cp:lastModifiedBy>79128498744</cp:lastModifiedBy>
  <cp:revision>3</cp:revision>
  <dcterms:created xsi:type="dcterms:W3CDTF">2023-04-10T09:49:19Z</dcterms:created>
  <dcterms:modified xsi:type="dcterms:W3CDTF">2023-04-10T11:05:13Z</dcterms:modified>
</cp:coreProperties>
</file>